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71" r:id="rId5"/>
    <p:sldId id="279" r:id="rId6"/>
    <p:sldId id="273" r:id="rId7"/>
    <p:sldId id="263" r:id="rId8"/>
    <p:sldId id="264" r:id="rId9"/>
    <p:sldId id="274" r:id="rId10"/>
    <p:sldId id="275" r:id="rId11"/>
    <p:sldId id="276" r:id="rId12"/>
    <p:sldId id="280" r:id="rId13"/>
    <p:sldId id="281" r:id="rId14"/>
    <p:sldId id="270" r:id="rId15"/>
    <p:sldId id="262" r:id="rId1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333333"/>
    <a:srgbClr val="FBF4C1"/>
    <a:srgbClr val="FFF9E9"/>
    <a:srgbClr val="F5EDEB"/>
    <a:srgbClr val="CC0000"/>
    <a:srgbClr val="EEEAF2"/>
    <a:srgbClr val="000000"/>
    <a:srgbClr val="EEEE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1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88DEE3B-0FB8-1001-A201-4767AAF17C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25F3483-3A11-B644-DC85-A7F6E5BC4A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15D49BC-A2BE-E3B2-870B-313539AA8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D16AA-89FD-497D-964F-440691147F23}" type="datetimeFigureOut">
              <a:rPr kumimoji="1" lang="ja-JP" altLang="en-US" smtClean="0"/>
              <a:t>2023/6/12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E08573B-98B5-22E8-E080-335435529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D243720-60EE-FDE5-F0B5-7C8893B63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EDEC-57FC-45BB-8297-A08032FBF3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7096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47F30B-7E41-87A8-E556-FEC8005F6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F7BEFD9-D106-B7D8-CA7A-AF9ED57501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3124170-4FF6-289F-1B08-53E45074E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D16AA-89FD-497D-964F-440691147F23}" type="datetimeFigureOut">
              <a:rPr kumimoji="1" lang="ja-JP" altLang="en-US" smtClean="0"/>
              <a:t>2023/6/12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7227537-12B9-F094-7324-04A675BEB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922F6C7-516E-47AA-D13C-4DFDB9D3B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EDEC-57FC-45BB-8297-A08032FBF3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2258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6B85149-5F85-7ACC-CD17-11156109F3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F4F407-C62E-3EA7-5C29-EBA8A32551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B6994D-1B78-FE26-E2B0-3EF62C431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D16AA-89FD-497D-964F-440691147F23}" type="datetimeFigureOut">
              <a:rPr kumimoji="1" lang="ja-JP" altLang="en-US" smtClean="0"/>
              <a:t>2023/6/12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582C9EA-0A12-407B-1120-D261C27DF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0F51F1A-3E8A-7FC1-BC3D-35ED3E78A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EDEC-57FC-45BB-8297-A08032FBF3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341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EAB6959-34FD-537E-047C-7089287DA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09FB768-7B59-7BA7-619E-1E57209145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376AD01-C58E-4731-5E6A-207AA70DF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D16AA-89FD-497D-964F-440691147F23}" type="datetimeFigureOut">
              <a:rPr kumimoji="1" lang="ja-JP" altLang="en-US" smtClean="0"/>
              <a:t>2023/6/12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A12E560-81DE-130D-ADD5-A0F9C9CBD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9A9B3C3-1494-782C-A093-769DB0ED6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EDEC-57FC-45BB-8297-A08032FBF3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0719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BD1D5B-A864-CCB7-5D30-471576955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C572573-2A8A-A3C0-473C-C5571B3213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34FA124-EE9F-6894-9CC2-A9F84058E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D16AA-89FD-497D-964F-440691147F23}" type="datetimeFigureOut">
              <a:rPr kumimoji="1" lang="ja-JP" altLang="en-US" smtClean="0"/>
              <a:t>2023/6/12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369ED9A-47B8-DBFB-CAFF-D4C3A19B9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AE80404-E5A9-A05F-9FB3-A15FDDD67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EDEC-57FC-45BB-8297-A08032FBF3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9204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342917-21DF-736D-66C5-C5EB5A5A1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E2D5802-E110-DA4C-BE82-0AB2617AE3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C8E76DB-55EC-4DBA-14D7-A84B263040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1C39464-1156-3977-9CAA-83DAE7101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D16AA-89FD-497D-964F-440691147F23}" type="datetimeFigureOut">
              <a:rPr kumimoji="1" lang="ja-JP" altLang="en-US" smtClean="0"/>
              <a:t>2023/6/12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690ED69-03C7-28B8-2E4F-1D1172A96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C7B1933-673A-A101-AD6F-A438C2C66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EDEC-57FC-45BB-8297-A08032FBF3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2779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F7CCE78-F583-FB5B-F497-83D9A867A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AC80734-107B-0644-C249-D39BEFE198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35B2C82-FCD6-6825-E383-F59A536901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FAD18D8-CF4F-8FE4-25CC-450987CB54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DF6A2E2-1C79-AED9-31FD-553DB35A6E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5B864A5-68B8-ED25-780C-B48C28547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D16AA-89FD-497D-964F-440691147F23}" type="datetimeFigureOut">
              <a:rPr kumimoji="1" lang="ja-JP" altLang="en-US" smtClean="0"/>
              <a:t>2023/6/12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702292B-DFA9-26C9-D721-6D73711FD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CDB1808-4D9C-6C2D-EB88-62D7E078E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EDEC-57FC-45BB-8297-A08032FBF3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0825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DB42DE-66E9-C2B0-C8BE-55347B726B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2A52159-1D8B-BC57-0EF2-0A869C573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D16AA-89FD-497D-964F-440691147F23}" type="datetimeFigureOut">
              <a:rPr kumimoji="1" lang="ja-JP" altLang="en-US" smtClean="0"/>
              <a:t>2023/6/12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B330823-D28E-CE6C-5075-163104DA99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B3C77FC-9F09-34F5-FE4B-D90EEFE15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EDEC-57FC-45BB-8297-A08032FBF3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9610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368A82E-49F8-85BC-F9CE-52CF2B2216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D16AA-89FD-497D-964F-440691147F23}" type="datetimeFigureOut">
              <a:rPr kumimoji="1" lang="ja-JP" altLang="en-US" smtClean="0"/>
              <a:t>2023/6/12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3B863C0-3ABE-795B-C7EC-1A9EF2B9C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239A9A1-2924-24E2-D45D-F3EBB7583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EDEC-57FC-45BB-8297-A08032FBF3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0388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150A4D-B024-88BD-923F-4A377E61A7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5AB59A8-5931-169A-0C18-16037D3B70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ABD651C-2D8D-13E9-56A6-84473B2E72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2CCD600-061F-2BD5-1796-47CD9F495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D16AA-89FD-497D-964F-440691147F23}" type="datetimeFigureOut">
              <a:rPr kumimoji="1" lang="ja-JP" altLang="en-US" smtClean="0"/>
              <a:t>2023/6/12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9A9B7E1-5949-454D-A462-308C590D4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9460E76-88AF-BB7A-EAF3-85368679C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EDEC-57FC-45BB-8297-A08032FBF3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5321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15B3FF9-910D-EE05-64A5-1BD7ADC88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3C46BD54-E636-54F6-0DED-817C16C661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8CE2625-AB4B-9CAF-643B-BC580FD916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BFB41C0-0544-0E02-58F2-4AC0742E4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D16AA-89FD-497D-964F-440691147F23}" type="datetimeFigureOut">
              <a:rPr kumimoji="1" lang="ja-JP" altLang="en-US" smtClean="0"/>
              <a:t>2023/6/12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AD1ECBA-8B44-25F0-3D35-D05440A26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4ACDE56-A497-A32F-4193-8D4D9CB32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EDEC-57FC-45BB-8297-A08032FBF3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4042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0E13C70-53A2-3DA3-1FAD-6368612F1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6BAE297-EC24-CA0F-89A4-FF76E102CE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113FE3E-1414-52F4-203E-BD718BFAB1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1D16AA-89FD-497D-964F-440691147F23}" type="datetimeFigureOut">
              <a:rPr kumimoji="1" lang="ja-JP" altLang="en-US" smtClean="0"/>
              <a:t>2023/6/12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61417BB-ECE6-8D99-53FD-180B53045C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A746F2-AEBE-62DE-7D3D-997B98FBB8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92EDEC-57FC-45BB-8297-A08032FBF3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5510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 descr="背景パターン&#10;&#10;自動的に生成された説明">
            <a:extLst>
              <a:ext uri="{FF2B5EF4-FFF2-40B4-BE49-F238E27FC236}">
                <a16:creationId xmlns:a16="http://schemas.microsoft.com/office/drawing/2014/main" id="{AE08A208-1079-B1BD-6A97-CCA477DD51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5" y="0"/>
            <a:ext cx="12188389" cy="6858000"/>
          </a:xfrm>
          <a:prstGeom prst="rect">
            <a:avLst/>
          </a:prstGeom>
        </p:spPr>
      </p:pic>
      <p:pic>
        <p:nvPicPr>
          <p:cNvPr id="10" name="図 9" descr="背景パターン&#10;&#10;自動的に生成された説明">
            <a:extLst>
              <a:ext uri="{FF2B5EF4-FFF2-40B4-BE49-F238E27FC236}">
                <a16:creationId xmlns:a16="http://schemas.microsoft.com/office/drawing/2014/main" id="{A22A649D-DDA7-7648-F237-F07D6CAE9E1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82" t="38939" r="36415" b="45005"/>
          <a:stretch/>
        </p:blipFill>
        <p:spPr>
          <a:xfrm>
            <a:off x="2911642" y="2745355"/>
            <a:ext cx="6364705" cy="794631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944997C2-9D55-B5BC-A311-19ABB140F0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61131"/>
            <a:ext cx="9144000" cy="949325"/>
          </a:xfrm>
        </p:spPr>
        <p:txBody>
          <a:bodyPr>
            <a:normAutofit/>
          </a:bodyPr>
          <a:lstStyle/>
          <a:p>
            <a:r>
              <a:rPr lang="ja-JP" altLang="en-US" sz="4800" dirty="0">
                <a:solidFill>
                  <a:schemeClr val="tx1">
                    <a:lumMod val="75000"/>
                    <a:lumOff val="25000"/>
                  </a:schemeClr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タイトルがはいります</a:t>
            </a:r>
            <a:endParaRPr kumimoji="1" lang="ja-JP" altLang="en-US" sz="4800" dirty="0">
              <a:solidFill>
                <a:schemeClr val="tx1">
                  <a:lumMod val="75000"/>
                  <a:lumOff val="25000"/>
                </a:schemeClr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12" name="タイトル 1">
            <a:extLst>
              <a:ext uri="{FF2B5EF4-FFF2-40B4-BE49-F238E27FC236}">
                <a16:creationId xmlns:a16="http://schemas.microsoft.com/office/drawing/2014/main" id="{C32C06F4-2BEE-A45A-5AB0-3BC096C0CCAF}"/>
              </a:ext>
            </a:extLst>
          </p:cNvPr>
          <p:cNvSpPr txBox="1">
            <a:spLocks/>
          </p:cNvSpPr>
          <p:nvPr/>
        </p:nvSpPr>
        <p:spPr>
          <a:xfrm>
            <a:off x="1524000" y="3563564"/>
            <a:ext cx="9144000" cy="6162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サブタイトルがはいります</a:t>
            </a:r>
          </a:p>
        </p:txBody>
      </p: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BA409D03-B300-C5D9-01FD-48E78FBCFEF8}"/>
              </a:ext>
            </a:extLst>
          </p:cNvPr>
          <p:cNvGrpSpPr/>
          <p:nvPr/>
        </p:nvGrpSpPr>
        <p:grpSpPr>
          <a:xfrm>
            <a:off x="4535867" y="5557833"/>
            <a:ext cx="3120267" cy="566091"/>
            <a:chOff x="4435503" y="4751661"/>
            <a:chExt cx="3120267" cy="566091"/>
          </a:xfrm>
        </p:grpSpPr>
        <p:sp>
          <p:nvSpPr>
            <p:cNvPr id="13" name="タイトル 1">
              <a:extLst>
                <a:ext uri="{FF2B5EF4-FFF2-40B4-BE49-F238E27FC236}">
                  <a16:creationId xmlns:a16="http://schemas.microsoft.com/office/drawing/2014/main" id="{546767C9-58BB-A965-DD3A-4E4174814F2A}"/>
                </a:ext>
              </a:extLst>
            </p:cNvPr>
            <p:cNvSpPr txBox="1">
              <a:spLocks/>
            </p:cNvSpPr>
            <p:nvPr/>
          </p:nvSpPr>
          <p:spPr>
            <a:xfrm>
              <a:off x="4435503" y="4751661"/>
              <a:ext cx="2635146" cy="458289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ja-JP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あなたのことがはいります</a:t>
              </a:r>
            </a:p>
          </p:txBody>
        </p:sp>
        <p:pic>
          <p:nvPicPr>
            <p:cNvPr id="16" name="図 15" descr="図形&#10;&#10;中程度の精度で自動的に生成された説明">
              <a:extLst>
                <a:ext uri="{FF2B5EF4-FFF2-40B4-BE49-F238E27FC236}">
                  <a16:creationId xmlns:a16="http://schemas.microsoft.com/office/drawing/2014/main" id="{46FCD000-99F6-6809-27BA-0C8031AAC4E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60139" y="4766665"/>
              <a:ext cx="495631" cy="55108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754430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図 23" descr="背景パターン&#10;&#10;自動的に生成された説明">
            <a:extLst>
              <a:ext uri="{FF2B5EF4-FFF2-40B4-BE49-F238E27FC236}">
                <a16:creationId xmlns:a16="http://schemas.microsoft.com/office/drawing/2014/main" id="{AB57C75C-FD6F-6F02-1170-79C8A5D34159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5" y="0"/>
            <a:ext cx="12188389" cy="6858000"/>
          </a:xfrm>
          <a:prstGeom prst="rect">
            <a:avLst/>
          </a:prstGeom>
        </p:spPr>
      </p:pic>
      <p:grpSp>
        <p:nvGrpSpPr>
          <p:cNvPr id="63" name="グループ化 62">
            <a:extLst>
              <a:ext uri="{FF2B5EF4-FFF2-40B4-BE49-F238E27FC236}">
                <a16:creationId xmlns:a16="http://schemas.microsoft.com/office/drawing/2014/main" id="{A07EA3C4-EB67-C615-2439-97CA721EF9DB}"/>
              </a:ext>
            </a:extLst>
          </p:cNvPr>
          <p:cNvGrpSpPr/>
          <p:nvPr/>
        </p:nvGrpSpPr>
        <p:grpSpPr>
          <a:xfrm>
            <a:off x="1258406" y="1797920"/>
            <a:ext cx="9777100" cy="1156548"/>
            <a:chOff x="1258406" y="1631665"/>
            <a:chExt cx="9777100" cy="1156548"/>
          </a:xfrm>
        </p:grpSpPr>
        <p:sp>
          <p:nvSpPr>
            <p:cNvPr id="26" name="四角形: 角を丸くする 25">
              <a:extLst>
                <a:ext uri="{FF2B5EF4-FFF2-40B4-BE49-F238E27FC236}">
                  <a16:creationId xmlns:a16="http://schemas.microsoft.com/office/drawing/2014/main" id="{9CB02B32-3622-1E79-2B2E-419E3BD03D23}"/>
                </a:ext>
              </a:extLst>
            </p:cNvPr>
            <p:cNvSpPr/>
            <p:nvPr/>
          </p:nvSpPr>
          <p:spPr>
            <a:xfrm>
              <a:off x="1258406" y="1631665"/>
              <a:ext cx="9777100" cy="1156548"/>
            </a:xfrm>
            <a:prstGeom prst="roundRect">
              <a:avLst>
                <a:gd name="adj" fmla="val 12722"/>
              </a:avLst>
            </a:prstGeom>
            <a:solidFill>
              <a:schemeClr val="bg1">
                <a:alpha val="7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7" name="タイトル 1">
              <a:extLst>
                <a:ext uri="{FF2B5EF4-FFF2-40B4-BE49-F238E27FC236}">
                  <a16:creationId xmlns:a16="http://schemas.microsoft.com/office/drawing/2014/main" id="{17A9B0E5-9BE9-2032-533A-7B0C8441635F}"/>
                </a:ext>
              </a:extLst>
            </p:cNvPr>
            <p:cNvSpPr txBox="1">
              <a:spLocks/>
            </p:cNvSpPr>
            <p:nvPr/>
          </p:nvSpPr>
          <p:spPr>
            <a:xfrm>
              <a:off x="2529600" y="1886312"/>
              <a:ext cx="8027563" cy="653451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just">
                <a:lnSpc>
                  <a:spcPts val="2200"/>
                </a:lnSpc>
              </a:pPr>
              <a:r>
                <a:rPr lang="ja-JP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ダミーテキストですダミーテキストです。ダミーテキストです。ダミーテキストです。ダミーテキストです。ダミーテキストです。ダミーテキストです。</a:t>
              </a:r>
              <a:endParaRPr lang="en-US" altLang="ja-JP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29" name="タイトル 1">
              <a:extLst>
                <a:ext uri="{FF2B5EF4-FFF2-40B4-BE49-F238E27FC236}">
                  <a16:creationId xmlns:a16="http://schemas.microsoft.com/office/drawing/2014/main" id="{08B2DEC8-2B78-9B26-E237-7401E2E273BB}"/>
                </a:ext>
              </a:extLst>
            </p:cNvPr>
            <p:cNvSpPr txBox="1">
              <a:spLocks/>
            </p:cNvSpPr>
            <p:nvPr/>
          </p:nvSpPr>
          <p:spPr>
            <a:xfrm>
              <a:off x="1478710" y="1775428"/>
              <a:ext cx="720133" cy="825924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n-US" altLang="ja-JP" sz="4800">
                  <a:solidFill>
                    <a:schemeClr val="accent2">
                      <a:lumMod val="60000"/>
                      <a:lumOff val="40000"/>
                    </a:schemeClr>
                  </a:solidFill>
                  <a:latin typeface="Segoe UI Light" panose="020B0502040204020203" pitchFamily="34" charset="0"/>
                  <a:ea typeface="游ゴシック Medium" panose="020B0500000000000000" pitchFamily="50" charset="-128"/>
                  <a:cs typeface="Segoe UI Light" panose="020B0502040204020203" pitchFamily="34" charset="0"/>
                </a:rPr>
                <a:t>01</a:t>
              </a:r>
              <a:endParaRPr lang="ja-JP" alt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Segoe UI Light" panose="020B0502040204020203" pitchFamily="34" charset="0"/>
                <a:ea typeface="游ゴシック Medium" panose="020B0500000000000000" pitchFamily="50" charset="-128"/>
                <a:cs typeface="Segoe UI Light" panose="020B0502040204020203" pitchFamily="34" charset="0"/>
              </a:endParaRPr>
            </a:p>
          </p:txBody>
        </p:sp>
      </p:grpSp>
      <p:grpSp>
        <p:nvGrpSpPr>
          <p:cNvPr id="43" name="グループ化 42">
            <a:extLst>
              <a:ext uri="{FF2B5EF4-FFF2-40B4-BE49-F238E27FC236}">
                <a16:creationId xmlns:a16="http://schemas.microsoft.com/office/drawing/2014/main" id="{1D160D47-1299-709A-058C-9C7C61A251F5}"/>
              </a:ext>
            </a:extLst>
          </p:cNvPr>
          <p:cNvGrpSpPr/>
          <p:nvPr/>
        </p:nvGrpSpPr>
        <p:grpSpPr>
          <a:xfrm>
            <a:off x="11456541" y="6124347"/>
            <a:ext cx="733653" cy="733653"/>
            <a:chOff x="10678297" y="5482346"/>
            <a:chExt cx="733653" cy="733653"/>
          </a:xfrm>
        </p:grpSpPr>
        <p:sp>
          <p:nvSpPr>
            <p:cNvPr id="45" name="正方形/長方形 44">
              <a:extLst>
                <a:ext uri="{FF2B5EF4-FFF2-40B4-BE49-F238E27FC236}">
                  <a16:creationId xmlns:a16="http://schemas.microsoft.com/office/drawing/2014/main" id="{E930EA0A-FD5E-6623-4213-A9F0178ACA6C}"/>
                </a:ext>
              </a:extLst>
            </p:cNvPr>
            <p:cNvSpPr/>
            <p:nvPr/>
          </p:nvSpPr>
          <p:spPr>
            <a:xfrm>
              <a:off x="10678297" y="5482346"/>
              <a:ext cx="733653" cy="73365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46" name="図 45" descr="図形&#10;&#10;中程度の精度で自動的に生成された説明">
              <a:extLst>
                <a:ext uri="{FF2B5EF4-FFF2-40B4-BE49-F238E27FC236}">
                  <a16:creationId xmlns:a16="http://schemas.microsoft.com/office/drawing/2014/main" id="{DBE8EC1D-9B35-98D3-89D7-98941DA8B3B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alphaModFix amt="5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99634" y="5583902"/>
              <a:ext cx="495631" cy="551087"/>
            </a:xfrm>
            <a:prstGeom prst="rect">
              <a:avLst/>
            </a:prstGeom>
          </p:spPr>
        </p:pic>
      </p:grpSp>
      <p:grpSp>
        <p:nvGrpSpPr>
          <p:cNvPr id="50" name="グループ化 49">
            <a:extLst>
              <a:ext uri="{FF2B5EF4-FFF2-40B4-BE49-F238E27FC236}">
                <a16:creationId xmlns:a16="http://schemas.microsoft.com/office/drawing/2014/main" id="{1667BF43-26B0-F091-09CF-F83493F77A20}"/>
              </a:ext>
            </a:extLst>
          </p:cNvPr>
          <p:cNvGrpSpPr/>
          <p:nvPr/>
        </p:nvGrpSpPr>
        <p:grpSpPr>
          <a:xfrm>
            <a:off x="923906" y="600498"/>
            <a:ext cx="10146609" cy="895350"/>
            <a:chOff x="1588923" y="923773"/>
            <a:chExt cx="10146609" cy="895350"/>
          </a:xfrm>
        </p:grpSpPr>
        <p:pic>
          <p:nvPicPr>
            <p:cNvPr id="51" name="図 50" descr="背景パターン が含まれている画像&#10;&#10;自動的に生成された説明">
              <a:extLst>
                <a:ext uri="{FF2B5EF4-FFF2-40B4-BE49-F238E27FC236}">
                  <a16:creationId xmlns:a16="http://schemas.microsoft.com/office/drawing/2014/main" id="{0B6E202F-C7A9-2155-252A-5C9AF947A4A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88923" y="923773"/>
              <a:ext cx="895350" cy="895350"/>
            </a:xfrm>
            <a:prstGeom prst="rect">
              <a:avLst/>
            </a:prstGeom>
          </p:spPr>
        </p:pic>
        <p:sp>
          <p:nvSpPr>
            <p:cNvPr id="52" name="タイトル 1">
              <a:extLst>
                <a:ext uri="{FF2B5EF4-FFF2-40B4-BE49-F238E27FC236}">
                  <a16:creationId xmlns:a16="http://schemas.microsoft.com/office/drawing/2014/main" id="{8B135C9D-7828-5ED9-34C5-B79727CF96F9}"/>
                </a:ext>
              </a:extLst>
            </p:cNvPr>
            <p:cNvSpPr txBox="1">
              <a:spLocks/>
            </p:cNvSpPr>
            <p:nvPr/>
          </p:nvSpPr>
          <p:spPr>
            <a:xfrm>
              <a:off x="1775874" y="1093013"/>
              <a:ext cx="9959658" cy="513186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ja-JP" altLang="en-US" sz="2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タイトルがはいります。タイトルがはいります。</a:t>
              </a:r>
            </a:p>
          </p:txBody>
        </p:sp>
      </p:grpSp>
      <p:grpSp>
        <p:nvGrpSpPr>
          <p:cNvPr id="64" name="グループ化 63">
            <a:extLst>
              <a:ext uri="{FF2B5EF4-FFF2-40B4-BE49-F238E27FC236}">
                <a16:creationId xmlns:a16="http://schemas.microsoft.com/office/drawing/2014/main" id="{11BF8015-CBD9-7569-D91C-DB387F09AAAD}"/>
              </a:ext>
            </a:extLst>
          </p:cNvPr>
          <p:cNvGrpSpPr/>
          <p:nvPr/>
        </p:nvGrpSpPr>
        <p:grpSpPr>
          <a:xfrm>
            <a:off x="1258406" y="3192611"/>
            <a:ext cx="9777100" cy="1156548"/>
            <a:chOff x="1258406" y="1631665"/>
            <a:chExt cx="9777100" cy="1156548"/>
          </a:xfrm>
        </p:grpSpPr>
        <p:sp>
          <p:nvSpPr>
            <p:cNvPr id="65" name="四角形: 角を丸くする 64">
              <a:extLst>
                <a:ext uri="{FF2B5EF4-FFF2-40B4-BE49-F238E27FC236}">
                  <a16:creationId xmlns:a16="http://schemas.microsoft.com/office/drawing/2014/main" id="{9CBD6F7D-D6BE-05AA-FC25-790BF1477FCA}"/>
                </a:ext>
              </a:extLst>
            </p:cNvPr>
            <p:cNvSpPr/>
            <p:nvPr/>
          </p:nvSpPr>
          <p:spPr>
            <a:xfrm>
              <a:off x="1258406" y="1631665"/>
              <a:ext cx="9777100" cy="1156548"/>
            </a:xfrm>
            <a:prstGeom prst="roundRect">
              <a:avLst>
                <a:gd name="adj" fmla="val 12722"/>
              </a:avLst>
            </a:prstGeom>
            <a:solidFill>
              <a:schemeClr val="bg1">
                <a:alpha val="7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6" name="タイトル 1">
              <a:extLst>
                <a:ext uri="{FF2B5EF4-FFF2-40B4-BE49-F238E27FC236}">
                  <a16:creationId xmlns:a16="http://schemas.microsoft.com/office/drawing/2014/main" id="{4CF785C7-A6A4-F7BE-A2C1-32E25927DD47}"/>
                </a:ext>
              </a:extLst>
            </p:cNvPr>
            <p:cNvSpPr txBox="1">
              <a:spLocks/>
            </p:cNvSpPr>
            <p:nvPr/>
          </p:nvSpPr>
          <p:spPr>
            <a:xfrm>
              <a:off x="2529600" y="1886312"/>
              <a:ext cx="8027563" cy="653451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just">
                <a:lnSpc>
                  <a:spcPts val="2200"/>
                </a:lnSpc>
              </a:pPr>
              <a:r>
                <a:rPr lang="ja-JP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ダミーテキストですダミーテキストです。ダミーテキストです。ダミーテキストです。ダミーテキストです。ダミーテキストです。ダミーテキストです。</a:t>
              </a:r>
              <a:endParaRPr lang="en-US" altLang="ja-JP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67" name="タイトル 1">
              <a:extLst>
                <a:ext uri="{FF2B5EF4-FFF2-40B4-BE49-F238E27FC236}">
                  <a16:creationId xmlns:a16="http://schemas.microsoft.com/office/drawing/2014/main" id="{E33841C5-EE42-ADC6-4B2C-AEC497348D18}"/>
                </a:ext>
              </a:extLst>
            </p:cNvPr>
            <p:cNvSpPr txBox="1">
              <a:spLocks/>
            </p:cNvSpPr>
            <p:nvPr/>
          </p:nvSpPr>
          <p:spPr>
            <a:xfrm>
              <a:off x="1478710" y="1775428"/>
              <a:ext cx="830381" cy="825924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n-US" altLang="ja-JP" sz="4800" dirty="0">
                  <a:solidFill>
                    <a:schemeClr val="accent2">
                      <a:lumMod val="60000"/>
                      <a:lumOff val="40000"/>
                    </a:schemeClr>
                  </a:solidFill>
                  <a:latin typeface="Segoe UI Light" panose="020B0502040204020203" pitchFamily="34" charset="0"/>
                  <a:ea typeface="游ゴシック Medium" panose="020B0500000000000000" pitchFamily="50" charset="-128"/>
                  <a:cs typeface="Segoe UI Light" panose="020B0502040204020203" pitchFamily="34" charset="0"/>
                </a:rPr>
                <a:t>02</a:t>
              </a:r>
              <a:endParaRPr lang="ja-JP" alt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Segoe UI Light" panose="020B0502040204020203" pitchFamily="34" charset="0"/>
                <a:ea typeface="游ゴシック Medium" panose="020B0500000000000000" pitchFamily="50" charset="-128"/>
                <a:cs typeface="Segoe UI Light" panose="020B0502040204020203" pitchFamily="34" charset="0"/>
              </a:endParaRPr>
            </a:p>
          </p:txBody>
        </p:sp>
      </p:grpSp>
      <p:grpSp>
        <p:nvGrpSpPr>
          <p:cNvPr id="68" name="グループ化 67">
            <a:extLst>
              <a:ext uri="{FF2B5EF4-FFF2-40B4-BE49-F238E27FC236}">
                <a16:creationId xmlns:a16="http://schemas.microsoft.com/office/drawing/2014/main" id="{B1ED194E-B379-C96A-3F65-56D3F67768C4}"/>
              </a:ext>
            </a:extLst>
          </p:cNvPr>
          <p:cNvGrpSpPr/>
          <p:nvPr/>
        </p:nvGrpSpPr>
        <p:grpSpPr>
          <a:xfrm>
            <a:off x="1258406" y="4587302"/>
            <a:ext cx="9777100" cy="1156548"/>
            <a:chOff x="1258406" y="1631665"/>
            <a:chExt cx="9777100" cy="1156548"/>
          </a:xfrm>
        </p:grpSpPr>
        <p:sp>
          <p:nvSpPr>
            <p:cNvPr id="69" name="四角形: 角を丸くする 68">
              <a:extLst>
                <a:ext uri="{FF2B5EF4-FFF2-40B4-BE49-F238E27FC236}">
                  <a16:creationId xmlns:a16="http://schemas.microsoft.com/office/drawing/2014/main" id="{12F630E3-9EE9-E124-E532-E6E56518235F}"/>
                </a:ext>
              </a:extLst>
            </p:cNvPr>
            <p:cNvSpPr/>
            <p:nvPr/>
          </p:nvSpPr>
          <p:spPr>
            <a:xfrm>
              <a:off x="1258406" y="1631665"/>
              <a:ext cx="9777100" cy="1156548"/>
            </a:xfrm>
            <a:prstGeom prst="roundRect">
              <a:avLst>
                <a:gd name="adj" fmla="val 12722"/>
              </a:avLst>
            </a:prstGeom>
            <a:solidFill>
              <a:schemeClr val="bg1">
                <a:alpha val="7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0" name="タイトル 1">
              <a:extLst>
                <a:ext uri="{FF2B5EF4-FFF2-40B4-BE49-F238E27FC236}">
                  <a16:creationId xmlns:a16="http://schemas.microsoft.com/office/drawing/2014/main" id="{D72418BB-4BB6-C191-4500-BD792C469176}"/>
                </a:ext>
              </a:extLst>
            </p:cNvPr>
            <p:cNvSpPr txBox="1">
              <a:spLocks/>
            </p:cNvSpPr>
            <p:nvPr/>
          </p:nvSpPr>
          <p:spPr>
            <a:xfrm>
              <a:off x="2529600" y="1886312"/>
              <a:ext cx="8027563" cy="653451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just">
                <a:lnSpc>
                  <a:spcPts val="2200"/>
                </a:lnSpc>
              </a:pPr>
              <a:r>
                <a:rPr lang="ja-JP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ダミーテキストですダミーテキストです。ダミーテキストです。ダミーテキストです。ダミーテキストです。ダミーテキストです。ダミーテキストです。</a:t>
              </a:r>
              <a:endParaRPr lang="en-US" altLang="ja-JP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71" name="タイトル 1">
              <a:extLst>
                <a:ext uri="{FF2B5EF4-FFF2-40B4-BE49-F238E27FC236}">
                  <a16:creationId xmlns:a16="http://schemas.microsoft.com/office/drawing/2014/main" id="{A1F0B900-6BEB-C4BF-6060-75E0014F76DE}"/>
                </a:ext>
              </a:extLst>
            </p:cNvPr>
            <p:cNvSpPr txBox="1">
              <a:spLocks/>
            </p:cNvSpPr>
            <p:nvPr/>
          </p:nvSpPr>
          <p:spPr>
            <a:xfrm>
              <a:off x="1478710" y="1775428"/>
              <a:ext cx="913508" cy="825924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n-US" altLang="ja-JP" sz="4800" dirty="0">
                  <a:solidFill>
                    <a:schemeClr val="accent2">
                      <a:lumMod val="60000"/>
                      <a:lumOff val="40000"/>
                    </a:schemeClr>
                  </a:solidFill>
                  <a:latin typeface="Segoe UI Light" panose="020B0502040204020203" pitchFamily="34" charset="0"/>
                  <a:ea typeface="游ゴシック Medium" panose="020B0500000000000000" pitchFamily="50" charset="-128"/>
                  <a:cs typeface="Segoe UI Light" panose="020B0502040204020203" pitchFamily="34" charset="0"/>
                </a:rPr>
                <a:t>03</a:t>
              </a:r>
              <a:endParaRPr lang="ja-JP" alt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Segoe UI Light" panose="020B0502040204020203" pitchFamily="34" charset="0"/>
                <a:ea typeface="游ゴシック Medium" panose="020B0500000000000000" pitchFamily="50" charset="-128"/>
                <a:cs typeface="Segoe UI Light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005900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図 23" descr="背景パターン&#10;&#10;自動的に生成された説明">
            <a:extLst>
              <a:ext uri="{FF2B5EF4-FFF2-40B4-BE49-F238E27FC236}">
                <a16:creationId xmlns:a16="http://schemas.microsoft.com/office/drawing/2014/main" id="{AB57C75C-FD6F-6F02-1170-79C8A5D341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5" y="0"/>
            <a:ext cx="12188389" cy="6858000"/>
          </a:xfrm>
          <a:prstGeom prst="rect">
            <a:avLst/>
          </a:prstGeom>
        </p:spPr>
      </p:pic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EAEE9858-77ED-8F33-5ABE-A93F7EF8C86F}"/>
              </a:ext>
            </a:extLst>
          </p:cNvPr>
          <p:cNvGrpSpPr/>
          <p:nvPr/>
        </p:nvGrpSpPr>
        <p:grpSpPr>
          <a:xfrm>
            <a:off x="1258405" y="1797920"/>
            <a:ext cx="9777101" cy="4012944"/>
            <a:chOff x="1258405" y="1797920"/>
            <a:chExt cx="9777101" cy="4012944"/>
          </a:xfrm>
        </p:grpSpPr>
        <p:sp>
          <p:nvSpPr>
            <p:cNvPr id="26" name="四角形: 角を丸くする 25">
              <a:extLst>
                <a:ext uri="{FF2B5EF4-FFF2-40B4-BE49-F238E27FC236}">
                  <a16:creationId xmlns:a16="http://schemas.microsoft.com/office/drawing/2014/main" id="{9CB02B32-3622-1E79-2B2E-419E3BD03D23}"/>
                </a:ext>
              </a:extLst>
            </p:cNvPr>
            <p:cNvSpPr/>
            <p:nvPr/>
          </p:nvSpPr>
          <p:spPr>
            <a:xfrm>
              <a:off x="1258405" y="1797920"/>
              <a:ext cx="9777101" cy="4012944"/>
            </a:xfrm>
            <a:prstGeom prst="roundRect">
              <a:avLst>
                <a:gd name="adj" fmla="val 4223"/>
              </a:avLst>
            </a:prstGeom>
            <a:solidFill>
              <a:schemeClr val="bg1">
                <a:alpha val="7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9" name="タイトル 1">
              <a:extLst>
                <a:ext uri="{FF2B5EF4-FFF2-40B4-BE49-F238E27FC236}">
                  <a16:creationId xmlns:a16="http://schemas.microsoft.com/office/drawing/2014/main" id="{08B2DEC8-2B78-9B26-E237-7401E2E273BB}"/>
                </a:ext>
              </a:extLst>
            </p:cNvPr>
            <p:cNvSpPr txBox="1">
              <a:spLocks/>
            </p:cNvSpPr>
            <p:nvPr/>
          </p:nvSpPr>
          <p:spPr>
            <a:xfrm>
              <a:off x="1507734" y="2008471"/>
              <a:ext cx="939902" cy="778228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n-US" altLang="ja-JP" sz="4800" dirty="0">
                  <a:solidFill>
                    <a:schemeClr val="accent2">
                      <a:lumMod val="60000"/>
                      <a:lumOff val="40000"/>
                    </a:schemeClr>
                  </a:solidFill>
                  <a:latin typeface="Segoe UI Light" panose="020B0502040204020203" pitchFamily="34" charset="0"/>
                  <a:ea typeface="游ゴシック Medium" panose="020B0500000000000000" pitchFamily="50" charset="-128"/>
                  <a:cs typeface="Segoe UI Light" panose="020B0502040204020203" pitchFamily="34" charset="0"/>
                </a:rPr>
                <a:t>01</a:t>
              </a:r>
              <a:endParaRPr lang="ja-JP" alt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Segoe UI Light" panose="020B0502040204020203" pitchFamily="34" charset="0"/>
                <a:ea typeface="游ゴシック Medium" panose="020B0500000000000000" pitchFamily="50" charset="-128"/>
                <a:cs typeface="Segoe UI Light" panose="020B0502040204020203" pitchFamily="34" charset="0"/>
              </a:endParaRPr>
            </a:p>
          </p:txBody>
        </p:sp>
        <p:sp>
          <p:nvSpPr>
            <p:cNvPr id="2" name="タイトル 1">
              <a:extLst>
                <a:ext uri="{FF2B5EF4-FFF2-40B4-BE49-F238E27FC236}">
                  <a16:creationId xmlns:a16="http://schemas.microsoft.com/office/drawing/2014/main" id="{A1DE2E7D-9E78-03A4-E519-F5BFB68A03B2}"/>
                </a:ext>
              </a:extLst>
            </p:cNvPr>
            <p:cNvSpPr txBox="1">
              <a:spLocks/>
            </p:cNvSpPr>
            <p:nvPr/>
          </p:nvSpPr>
          <p:spPr>
            <a:xfrm>
              <a:off x="1998142" y="3422663"/>
              <a:ext cx="8195716" cy="1493983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just">
                <a:lnSpc>
                  <a:spcPct val="150000"/>
                </a:lnSpc>
              </a:pPr>
              <a:r>
                <a:rPr lang="ja-JP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ダミーテキストです。概要が入ります。ダミーテキストです。概要が入ります。ダミーテキストです。概要が入ります。ダミーテキストです。概要が入ります。ダミーテキストです。概要が入ります。ダミーテキストです。概要が入ります。ダミーテキストです。概要が入ります。ダミーテキストです。概要が入ります。</a:t>
              </a:r>
              <a:endParaRPr lang="en-US" altLang="ja-JP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3" name="タイトル 1">
              <a:extLst>
                <a:ext uri="{FF2B5EF4-FFF2-40B4-BE49-F238E27FC236}">
                  <a16:creationId xmlns:a16="http://schemas.microsoft.com/office/drawing/2014/main" id="{806D125B-6DFB-CBD0-A3E8-63B73B6E490B}"/>
                </a:ext>
              </a:extLst>
            </p:cNvPr>
            <p:cNvSpPr txBox="1">
              <a:spLocks/>
            </p:cNvSpPr>
            <p:nvPr/>
          </p:nvSpPr>
          <p:spPr>
            <a:xfrm>
              <a:off x="1996204" y="2753828"/>
              <a:ext cx="4429908" cy="502882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ja-JP" altLang="en-US" sz="2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タイトルがはいります</a:t>
              </a:r>
            </a:p>
          </p:txBody>
        </p:sp>
      </p:grp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4B90C161-F166-ADEC-C2CD-42BE6ECBC1A4}"/>
              </a:ext>
            </a:extLst>
          </p:cNvPr>
          <p:cNvGrpSpPr/>
          <p:nvPr/>
        </p:nvGrpSpPr>
        <p:grpSpPr>
          <a:xfrm>
            <a:off x="11456541" y="6124347"/>
            <a:ext cx="733653" cy="733653"/>
            <a:chOff x="10678297" y="5482346"/>
            <a:chExt cx="733653" cy="733653"/>
          </a:xfrm>
        </p:grpSpPr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A4AF8F80-6E4F-F8F7-CAB8-BAE2AA99697D}"/>
                </a:ext>
              </a:extLst>
            </p:cNvPr>
            <p:cNvSpPr/>
            <p:nvPr/>
          </p:nvSpPr>
          <p:spPr>
            <a:xfrm>
              <a:off x="10678297" y="5482346"/>
              <a:ext cx="733653" cy="73365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6" name="図 5" descr="図形&#10;&#10;中程度の精度で自動的に生成された説明">
              <a:extLst>
                <a:ext uri="{FF2B5EF4-FFF2-40B4-BE49-F238E27FC236}">
                  <a16:creationId xmlns:a16="http://schemas.microsoft.com/office/drawing/2014/main" id="{C6E8624D-7868-EFBA-DC11-42A93EF817A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alphaModFix amt="5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99634" y="5583902"/>
              <a:ext cx="495631" cy="551087"/>
            </a:xfrm>
            <a:prstGeom prst="rect">
              <a:avLst/>
            </a:prstGeom>
          </p:spPr>
        </p:pic>
      </p:grp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B092AA21-BF9A-3ADE-1160-B17E4BC07297}"/>
              </a:ext>
            </a:extLst>
          </p:cNvPr>
          <p:cNvGrpSpPr/>
          <p:nvPr/>
        </p:nvGrpSpPr>
        <p:grpSpPr>
          <a:xfrm>
            <a:off x="923906" y="600498"/>
            <a:ext cx="10146609" cy="895350"/>
            <a:chOff x="1588923" y="923773"/>
            <a:chExt cx="10146609" cy="895350"/>
          </a:xfrm>
        </p:grpSpPr>
        <p:pic>
          <p:nvPicPr>
            <p:cNvPr id="16" name="図 15" descr="背景パターン が含まれている画像&#10;&#10;自動的に生成された説明">
              <a:extLst>
                <a:ext uri="{FF2B5EF4-FFF2-40B4-BE49-F238E27FC236}">
                  <a16:creationId xmlns:a16="http://schemas.microsoft.com/office/drawing/2014/main" id="{324054E7-2A0B-BA68-93CE-CCC9BD25D56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88923" y="923773"/>
              <a:ext cx="895350" cy="895350"/>
            </a:xfrm>
            <a:prstGeom prst="rect">
              <a:avLst/>
            </a:prstGeom>
          </p:spPr>
        </p:pic>
        <p:sp>
          <p:nvSpPr>
            <p:cNvPr id="17" name="タイトル 1">
              <a:extLst>
                <a:ext uri="{FF2B5EF4-FFF2-40B4-BE49-F238E27FC236}">
                  <a16:creationId xmlns:a16="http://schemas.microsoft.com/office/drawing/2014/main" id="{B85DA651-0BB3-C7D4-B5B6-013D796A4855}"/>
                </a:ext>
              </a:extLst>
            </p:cNvPr>
            <p:cNvSpPr txBox="1">
              <a:spLocks/>
            </p:cNvSpPr>
            <p:nvPr/>
          </p:nvSpPr>
          <p:spPr>
            <a:xfrm>
              <a:off x="1775874" y="1093013"/>
              <a:ext cx="9959658" cy="513186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ja-JP" altLang="en-US" sz="2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タイトルがはいります。タイトルがはいります。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737108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図 23" descr="背景パターン&#10;&#10;自動的に生成された説明">
            <a:extLst>
              <a:ext uri="{FF2B5EF4-FFF2-40B4-BE49-F238E27FC236}">
                <a16:creationId xmlns:a16="http://schemas.microsoft.com/office/drawing/2014/main" id="{AB57C75C-FD6F-6F02-1170-79C8A5D341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5" y="0"/>
            <a:ext cx="12188389" cy="6858000"/>
          </a:xfrm>
          <a:prstGeom prst="rect">
            <a:avLst/>
          </a:prstGeom>
        </p:spPr>
      </p:pic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EAEE9858-77ED-8F33-5ABE-A93F7EF8C86F}"/>
              </a:ext>
            </a:extLst>
          </p:cNvPr>
          <p:cNvGrpSpPr/>
          <p:nvPr/>
        </p:nvGrpSpPr>
        <p:grpSpPr>
          <a:xfrm>
            <a:off x="1258405" y="1797920"/>
            <a:ext cx="9777101" cy="4012944"/>
            <a:chOff x="1258405" y="1797920"/>
            <a:chExt cx="9777101" cy="4012944"/>
          </a:xfrm>
        </p:grpSpPr>
        <p:sp>
          <p:nvSpPr>
            <p:cNvPr id="26" name="四角形: 角を丸くする 25">
              <a:extLst>
                <a:ext uri="{FF2B5EF4-FFF2-40B4-BE49-F238E27FC236}">
                  <a16:creationId xmlns:a16="http://schemas.microsoft.com/office/drawing/2014/main" id="{9CB02B32-3622-1E79-2B2E-419E3BD03D23}"/>
                </a:ext>
              </a:extLst>
            </p:cNvPr>
            <p:cNvSpPr/>
            <p:nvPr/>
          </p:nvSpPr>
          <p:spPr>
            <a:xfrm>
              <a:off x="1258405" y="1797920"/>
              <a:ext cx="9777101" cy="4012944"/>
            </a:xfrm>
            <a:prstGeom prst="roundRect">
              <a:avLst>
                <a:gd name="adj" fmla="val 4223"/>
              </a:avLst>
            </a:prstGeom>
            <a:solidFill>
              <a:schemeClr val="bg1">
                <a:alpha val="7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9" name="タイトル 1">
              <a:extLst>
                <a:ext uri="{FF2B5EF4-FFF2-40B4-BE49-F238E27FC236}">
                  <a16:creationId xmlns:a16="http://schemas.microsoft.com/office/drawing/2014/main" id="{08B2DEC8-2B78-9B26-E237-7401E2E273BB}"/>
                </a:ext>
              </a:extLst>
            </p:cNvPr>
            <p:cNvSpPr txBox="1">
              <a:spLocks/>
            </p:cNvSpPr>
            <p:nvPr/>
          </p:nvSpPr>
          <p:spPr>
            <a:xfrm>
              <a:off x="1507734" y="2008471"/>
              <a:ext cx="939902" cy="778228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n-US" altLang="ja-JP" sz="4800" dirty="0">
                  <a:solidFill>
                    <a:schemeClr val="accent2">
                      <a:lumMod val="60000"/>
                      <a:lumOff val="40000"/>
                    </a:schemeClr>
                  </a:solidFill>
                  <a:latin typeface="Segoe UI Light" panose="020B0502040204020203" pitchFamily="34" charset="0"/>
                  <a:ea typeface="游ゴシック Medium" panose="020B0500000000000000" pitchFamily="50" charset="-128"/>
                  <a:cs typeface="Segoe UI Light" panose="020B0502040204020203" pitchFamily="34" charset="0"/>
                </a:rPr>
                <a:t>02</a:t>
              </a:r>
              <a:endParaRPr lang="ja-JP" alt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Segoe UI Light" panose="020B0502040204020203" pitchFamily="34" charset="0"/>
                <a:ea typeface="游ゴシック Medium" panose="020B0500000000000000" pitchFamily="50" charset="-128"/>
                <a:cs typeface="Segoe UI Light" panose="020B0502040204020203" pitchFamily="34" charset="0"/>
              </a:endParaRPr>
            </a:p>
          </p:txBody>
        </p:sp>
        <p:sp>
          <p:nvSpPr>
            <p:cNvPr id="2" name="タイトル 1">
              <a:extLst>
                <a:ext uri="{FF2B5EF4-FFF2-40B4-BE49-F238E27FC236}">
                  <a16:creationId xmlns:a16="http://schemas.microsoft.com/office/drawing/2014/main" id="{A1DE2E7D-9E78-03A4-E519-F5BFB68A03B2}"/>
                </a:ext>
              </a:extLst>
            </p:cNvPr>
            <p:cNvSpPr txBox="1">
              <a:spLocks/>
            </p:cNvSpPr>
            <p:nvPr/>
          </p:nvSpPr>
          <p:spPr>
            <a:xfrm>
              <a:off x="1998142" y="3422663"/>
              <a:ext cx="4716694" cy="1493983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just">
                <a:lnSpc>
                  <a:spcPct val="150000"/>
                </a:lnSpc>
              </a:pPr>
              <a:r>
                <a:rPr lang="ja-JP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ダミーテキストです。</a:t>
              </a:r>
              <a:r>
                <a:rPr lang="ja-JP" altLang="en-US" sz="1600" dirty="0">
                  <a:solidFill>
                    <a:schemeClr val="accent2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概要が入ります。</a:t>
              </a:r>
              <a:r>
                <a:rPr lang="ja-JP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ダミーテキストです。概要が入ります。ダミーテキストです。</a:t>
              </a:r>
              <a:r>
                <a:rPr lang="ja-JP" altLang="en-US" sz="1600" dirty="0">
                  <a:solidFill>
                    <a:schemeClr val="accent2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概要が入ります。</a:t>
              </a:r>
              <a:r>
                <a:rPr lang="ja-JP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ダミーテキストです。概要が入ります。ダミーテキストです。</a:t>
              </a:r>
              <a:endParaRPr lang="en-US" altLang="ja-JP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3" name="タイトル 1">
              <a:extLst>
                <a:ext uri="{FF2B5EF4-FFF2-40B4-BE49-F238E27FC236}">
                  <a16:creationId xmlns:a16="http://schemas.microsoft.com/office/drawing/2014/main" id="{806D125B-6DFB-CBD0-A3E8-63B73B6E490B}"/>
                </a:ext>
              </a:extLst>
            </p:cNvPr>
            <p:cNvSpPr txBox="1">
              <a:spLocks/>
            </p:cNvSpPr>
            <p:nvPr/>
          </p:nvSpPr>
          <p:spPr>
            <a:xfrm>
              <a:off x="1996204" y="2753828"/>
              <a:ext cx="4429908" cy="502882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ja-JP" altLang="en-US" sz="2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タイトルがはいります</a:t>
              </a:r>
            </a:p>
          </p:txBody>
        </p:sp>
      </p:grp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4B90C161-F166-ADEC-C2CD-42BE6ECBC1A4}"/>
              </a:ext>
            </a:extLst>
          </p:cNvPr>
          <p:cNvGrpSpPr/>
          <p:nvPr/>
        </p:nvGrpSpPr>
        <p:grpSpPr>
          <a:xfrm>
            <a:off x="11456541" y="6124347"/>
            <a:ext cx="733653" cy="733653"/>
            <a:chOff x="10678297" y="5482346"/>
            <a:chExt cx="733653" cy="733653"/>
          </a:xfrm>
        </p:grpSpPr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A4AF8F80-6E4F-F8F7-CAB8-BAE2AA99697D}"/>
                </a:ext>
              </a:extLst>
            </p:cNvPr>
            <p:cNvSpPr/>
            <p:nvPr/>
          </p:nvSpPr>
          <p:spPr>
            <a:xfrm>
              <a:off x="10678297" y="5482346"/>
              <a:ext cx="733653" cy="73365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6" name="図 5" descr="図形&#10;&#10;中程度の精度で自動的に生成された説明">
              <a:extLst>
                <a:ext uri="{FF2B5EF4-FFF2-40B4-BE49-F238E27FC236}">
                  <a16:creationId xmlns:a16="http://schemas.microsoft.com/office/drawing/2014/main" id="{C6E8624D-7868-EFBA-DC11-42A93EF817A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alphaModFix amt="5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99634" y="5583902"/>
              <a:ext cx="495631" cy="551087"/>
            </a:xfrm>
            <a:prstGeom prst="rect">
              <a:avLst/>
            </a:prstGeom>
          </p:spPr>
        </p:pic>
      </p:grp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B092AA21-BF9A-3ADE-1160-B17E4BC07297}"/>
              </a:ext>
            </a:extLst>
          </p:cNvPr>
          <p:cNvGrpSpPr/>
          <p:nvPr/>
        </p:nvGrpSpPr>
        <p:grpSpPr>
          <a:xfrm>
            <a:off x="923906" y="600498"/>
            <a:ext cx="10146609" cy="895350"/>
            <a:chOff x="1588923" y="923773"/>
            <a:chExt cx="10146609" cy="895350"/>
          </a:xfrm>
        </p:grpSpPr>
        <p:pic>
          <p:nvPicPr>
            <p:cNvPr id="16" name="図 15" descr="背景パターン が含まれている画像&#10;&#10;自動的に生成された説明">
              <a:extLst>
                <a:ext uri="{FF2B5EF4-FFF2-40B4-BE49-F238E27FC236}">
                  <a16:creationId xmlns:a16="http://schemas.microsoft.com/office/drawing/2014/main" id="{324054E7-2A0B-BA68-93CE-CCC9BD25D56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88923" y="923773"/>
              <a:ext cx="895350" cy="895350"/>
            </a:xfrm>
            <a:prstGeom prst="rect">
              <a:avLst/>
            </a:prstGeom>
          </p:spPr>
        </p:pic>
        <p:sp>
          <p:nvSpPr>
            <p:cNvPr id="17" name="タイトル 1">
              <a:extLst>
                <a:ext uri="{FF2B5EF4-FFF2-40B4-BE49-F238E27FC236}">
                  <a16:creationId xmlns:a16="http://schemas.microsoft.com/office/drawing/2014/main" id="{B85DA651-0BB3-C7D4-B5B6-013D796A4855}"/>
                </a:ext>
              </a:extLst>
            </p:cNvPr>
            <p:cNvSpPr txBox="1">
              <a:spLocks/>
            </p:cNvSpPr>
            <p:nvPr/>
          </p:nvSpPr>
          <p:spPr>
            <a:xfrm>
              <a:off x="1775874" y="1093013"/>
              <a:ext cx="9959658" cy="513186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ja-JP" altLang="en-US" sz="2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タイトルがはいります。タイトルがはいります。</a:t>
              </a:r>
            </a:p>
          </p:txBody>
        </p: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4BE84A2A-198B-C35F-A177-B48A0ADC26B8}"/>
              </a:ext>
            </a:extLst>
          </p:cNvPr>
          <p:cNvGrpSpPr/>
          <p:nvPr/>
        </p:nvGrpSpPr>
        <p:grpSpPr>
          <a:xfrm>
            <a:off x="7313857" y="2417371"/>
            <a:ext cx="2880000" cy="2880000"/>
            <a:chOff x="7313857" y="2417371"/>
            <a:chExt cx="2880000" cy="2880000"/>
          </a:xfrm>
        </p:grpSpPr>
        <p:sp>
          <p:nvSpPr>
            <p:cNvPr id="8" name="四角形: 角を丸くする 7">
              <a:extLst>
                <a:ext uri="{FF2B5EF4-FFF2-40B4-BE49-F238E27FC236}">
                  <a16:creationId xmlns:a16="http://schemas.microsoft.com/office/drawing/2014/main" id="{39623EDE-0FA2-555C-D7D7-5BB6E1B1A3B4}"/>
                </a:ext>
              </a:extLst>
            </p:cNvPr>
            <p:cNvSpPr/>
            <p:nvPr/>
          </p:nvSpPr>
          <p:spPr>
            <a:xfrm>
              <a:off x="7313857" y="2417371"/>
              <a:ext cx="2880000" cy="2880000"/>
            </a:xfrm>
            <a:prstGeom prst="roundRect">
              <a:avLst>
                <a:gd name="adj" fmla="val 12944"/>
              </a:avLst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9" name="タイトル 1">
              <a:extLst>
                <a:ext uri="{FF2B5EF4-FFF2-40B4-BE49-F238E27FC236}">
                  <a16:creationId xmlns:a16="http://schemas.microsoft.com/office/drawing/2014/main" id="{93D04AC9-A6D4-7901-309C-F6E6089495D8}"/>
                </a:ext>
              </a:extLst>
            </p:cNvPr>
            <p:cNvSpPr txBox="1">
              <a:spLocks/>
            </p:cNvSpPr>
            <p:nvPr/>
          </p:nvSpPr>
          <p:spPr>
            <a:xfrm>
              <a:off x="8151509" y="3741182"/>
              <a:ext cx="1204695" cy="297507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just">
                <a:lnSpc>
                  <a:spcPct val="150000"/>
                </a:lnSpc>
              </a:pPr>
              <a:r>
                <a:rPr lang="ja-JP" altLang="en-US" sz="1600" dirty="0">
                  <a:solidFill>
                    <a:srgbClr val="333333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画像や写真</a:t>
              </a:r>
              <a:endParaRPr lang="en-US" altLang="ja-JP" sz="1600" dirty="0">
                <a:solidFill>
                  <a:srgbClr val="333333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</p:grpSp>
      <p:pic>
        <p:nvPicPr>
          <p:cNvPr id="10" name="図 9" descr="背景パターン&#10;&#10;自動的に生成された説明">
            <a:extLst>
              <a:ext uri="{FF2B5EF4-FFF2-40B4-BE49-F238E27FC236}">
                <a16:creationId xmlns:a16="http://schemas.microsoft.com/office/drawing/2014/main" id="{247A7B22-DE1A-C291-41A9-5454DD3B3F19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" t="-111" r="84312" b="84462"/>
          <a:stretch/>
        </p:blipFill>
        <p:spPr>
          <a:xfrm>
            <a:off x="9654099" y="4741154"/>
            <a:ext cx="773756" cy="773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5711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図 23" descr="背景パターン&#10;&#10;自動的に生成された説明">
            <a:extLst>
              <a:ext uri="{FF2B5EF4-FFF2-40B4-BE49-F238E27FC236}">
                <a16:creationId xmlns:a16="http://schemas.microsoft.com/office/drawing/2014/main" id="{AB57C75C-FD6F-6F02-1170-79C8A5D341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5" y="0"/>
            <a:ext cx="12188389" cy="6858000"/>
          </a:xfrm>
          <a:prstGeom prst="rect">
            <a:avLst/>
          </a:prstGeom>
        </p:spPr>
      </p:pic>
      <p:sp>
        <p:nvSpPr>
          <p:cNvPr id="26" name="四角形: 角を丸くする 25">
            <a:extLst>
              <a:ext uri="{FF2B5EF4-FFF2-40B4-BE49-F238E27FC236}">
                <a16:creationId xmlns:a16="http://schemas.microsoft.com/office/drawing/2014/main" id="{9CB02B32-3622-1E79-2B2E-419E3BD03D23}"/>
              </a:ext>
            </a:extLst>
          </p:cNvPr>
          <p:cNvSpPr/>
          <p:nvPr/>
        </p:nvSpPr>
        <p:spPr>
          <a:xfrm>
            <a:off x="1258405" y="1797920"/>
            <a:ext cx="9777101" cy="4012944"/>
          </a:xfrm>
          <a:prstGeom prst="roundRect">
            <a:avLst>
              <a:gd name="adj" fmla="val 4223"/>
            </a:avLst>
          </a:pr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9" name="タイトル 1">
            <a:extLst>
              <a:ext uri="{FF2B5EF4-FFF2-40B4-BE49-F238E27FC236}">
                <a16:creationId xmlns:a16="http://schemas.microsoft.com/office/drawing/2014/main" id="{08B2DEC8-2B78-9B26-E237-7401E2E273BB}"/>
              </a:ext>
            </a:extLst>
          </p:cNvPr>
          <p:cNvSpPr txBox="1">
            <a:spLocks/>
          </p:cNvSpPr>
          <p:nvPr/>
        </p:nvSpPr>
        <p:spPr>
          <a:xfrm>
            <a:off x="1507734" y="2008471"/>
            <a:ext cx="939902" cy="77822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Segoe UI Light" panose="020B0502040204020203" pitchFamily="34" charset="0"/>
                <a:ea typeface="游ゴシック Medium" panose="020B0500000000000000" pitchFamily="50" charset="-128"/>
                <a:cs typeface="Segoe UI Light" panose="020B0502040204020203" pitchFamily="34" charset="0"/>
              </a:rPr>
              <a:t>03</a:t>
            </a:r>
            <a:endParaRPr lang="ja-JP" altLang="en-US" sz="4800" dirty="0">
              <a:solidFill>
                <a:schemeClr val="accent2">
                  <a:lumMod val="60000"/>
                  <a:lumOff val="40000"/>
                </a:schemeClr>
              </a:solidFill>
              <a:latin typeface="Segoe UI Light" panose="020B0502040204020203" pitchFamily="34" charset="0"/>
              <a:ea typeface="游ゴシック Medium" panose="020B0500000000000000" pitchFamily="50" charset="-128"/>
              <a:cs typeface="Segoe UI Light" panose="020B0502040204020203" pitchFamily="34" charset="0"/>
            </a:endParaRP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4B90C161-F166-ADEC-C2CD-42BE6ECBC1A4}"/>
              </a:ext>
            </a:extLst>
          </p:cNvPr>
          <p:cNvGrpSpPr/>
          <p:nvPr/>
        </p:nvGrpSpPr>
        <p:grpSpPr>
          <a:xfrm>
            <a:off x="11456541" y="6124347"/>
            <a:ext cx="733653" cy="733653"/>
            <a:chOff x="10678297" y="5482346"/>
            <a:chExt cx="733653" cy="733653"/>
          </a:xfrm>
        </p:grpSpPr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A4AF8F80-6E4F-F8F7-CAB8-BAE2AA99697D}"/>
                </a:ext>
              </a:extLst>
            </p:cNvPr>
            <p:cNvSpPr/>
            <p:nvPr/>
          </p:nvSpPr>
          <p:spPr>
            <a:xfrm>
              <a:off x="10678297" y="5482346"/>
              <a:ext cx="733653" cy="73365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6" name="図 5" descr="図形&#10;&#10;中程度の精度で自動的に生成された説明">
              <a:extLst>
                <a:ext uri="{FF2B5EF4-FFF2-40B4-BE49-F238E27FC236}">
                  <a16:creationId xmlns:a16="http://schemas.microsoft.com/office/drawing/2014/main" id="{C6E8624D-7868-EFBA-DC11-42A93EF817A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alphaModFix amt="5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99634" y="5583902"/>
              <a:ext cx="495631" cy="551087"/>
            </a:xfrm>
            <a:prstGeom prst="rect">
              <a:avLst/>
            </a:prstGeom>
          </p:spPr>
        </p:pic>
      </p:grp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B092AA21-BF9A-3ADE-1160-B17E4BC07297}"/>
              </a:ext>
            </a:extLst>
          </p:cNvPr>
          <p:cNvGrpSpPr/>
          <p:nvPr/>
        </p:nvGrpSpPr>
        <p:grpSpPr>
          <a:xfrm>
            <a:off x="923906" y="600498"/>
            <a:ext cx="10146609" cy="895350"/>
            <a:chOff x="1588923" y="923773"/>
            <a:chExt cx="10146609" cy="895350"/>
          </a:xfrm>
        </p:grpSpPr>
        <p:pic>
          <p:nvPicPr>
            <p:cNvPr id="16" name="図 15" descr="背景パターン が含まれている画像&#10;&#10;自動的に生成された説明">
              <a:extLst>
                <a:ext uri="{FF2B5EF4-FFF2-40B4-BE49-F238E27FC236}">
                  <a16:creationId xmlns:a16="http://schemas.microsoft.com/office/drawing/2014/main" id="{324054E7-2A0B-BA68-93CE-CCC9BD25D56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88923" y="923773"/>
              <a:ext cx="895350" cy="895350"/>
            </a:xfrm>
            <a:prstGeom prst="rect">
              <a:avLst/>
            </a:prstGeom>
          </p:spPr>
        </p:pic>
        <p:sp>
          <p:nvSpPr>
            <p:cNvPr id="17" name="タイトル 1">
              <a:extLst>
                <a:ext uri="{FF2B5EF4-FFF2-40B4-BE49-F238E27FC236}">
                  <a16:creationId xmlns:a16="http://schemas.microsoft.com/office/drawing/2014/main" id="{B85DA651-0BB3-C7D4-B5B6-013D796A4855}"/>
                </a:ext>
              </a:extLst>
            </p:cNvPr>
            <p:cNvSpPr txBox="1">
              <a:spLocks/>
            </p:cNvSpPr>
            <p:nvPr/>
          </p:nvSpPr>
          <p:spPr>
            <a:xfrm>
              <a:off x="1775874" y="1093013"/>
              <a:ext cx="9959658" cy="513186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ja-JP" altLang="en-US" sz="2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タイトルがはいります。タイトルがはいります。</a:t>
              </a:r>
            </a:p>
          </p:txBody>
        </p: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4BE84A2A-198B-C35F-A177-B48A0ADC26B8}"/>
              </a:ext>
            </a:extLst>
          </p:cNvPr>
          <p:cNvGrpSpPr/>
          <p:nvPr/>
        </p:nvGrpSpPr>
        <p:grpSpPr>
          <a:xfrm>
            <a:off x="2355276" y="2417371"/>
            <a:ext cx="2880000" cy="2880000"/>
            <a:chOff x="7313857" y="2417371"/>
            <a:chExt cx="2880000" cy="2880000"/>
          </a:xfrm>
        </p:grpSpPr>
        <p:sp>
          <p:nvSpPr>
            <p:cNvPr id="8" name="四角形: 角を丸くする 7">
              <a:extLst>
                <a:ext uri="{FF2B5EF4-FFF2-40B4-BE49-F238E27FC236}">
                  <a16:creationId xmlns:a16="http://schemas.microsoft.com/office/drawing/2014/main" id="{39623EDE-0FA2-555C-D7D7-5BB6E1B1A3B4}"/>
                </a:ext>
              </a:extLst>
            </p:cNvPr>
            <p:cNvSpPr/>
            <p:nvPr/>
          </p:nvSpPr>
          <p:spPr>
            <a:xfrm>
              <a:off x="7313857" y="2417371"/>
              <a:ext cx="2880000" cy="2880000"/>
            </a:xfrm>
            <a:prstGeom prst="roundRect">
              <a:avLst>
                <a:gd name="adj" fmla="val 12944"/>
              </a:avLst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9" name="タイトル 1">
              <a:extLst>
                <a:ext uri="{FF2B5EF4-FFF2-40B4-BE49-F238E27FC236}">
                  <a16:creationId xmlns:a16="http://schemas.microsoft.com/office/drawing/2014/main" id="{93D04AC9-A6D4-7901-309C-F6E6089495D8}"/>
                </a:ext>
              </a:extLst>
            </p:cNvPr>
            <p:cNvSpPr txBox="1">
              <a:spLocks/>
            </p:cNvSpPr>
            <p:nvPr/>
          </p:nvSpPr>
          <p:spPr>
            <a:xfrm>
              <a:off x="8151509" y="3741182"/>
              <a:ext cx="1204695" cy="297507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just">
                <a:lnSpc>
                  <a:spcPct val="150000"/>
                </a:lnSpc>
              </a:pPr>
              <a:r>
                <a:rPr lang="ja-JP" altLang="en-US" sz="1600" dirty="0">
                  <a:solidFill>
                    <a:srgbClr val="333333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画像や写真</a:t>
              </a:r>
              <a:endParaRPr lang="en-US" altLang="ja-JP" sz="1600" dirty="0">
                <a:solidFill>
                  <a:srgbClr val="333333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</p:grpSp>
      <p:sp>
        <p:nvSpPr>
          <p:cNvPr id="10" name="タイトル 1">
            <a:extLst>
              <a:ext uri="{FF2B5EF4-FFF2-40B4-BE49-F238E27FC236}">
                <a16:creationId xmlns:a16="http://schemas.microsoft.com/office/drawing/2014/main" id="{BE535805-F14E-3AC2-A541-9C2B5373B5D5}"/>
              </a:ext>
            </a:extLst>
          </p:cNvPr>
          <p:cNvSpPr txBox="1">
            <a:spLocks/>
          </p:cNvSpPr>
          <p:nvPr/>
        </p:nvSpPr>
        <p:spPr>
          <a:xfrm>
            <a:off x="5613089" y="3422663"/>
            <a:ext cx="4716694" cy="149398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50000"/>
              </a:lnSpc>
            </a:pPr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ダミーテキストです。</a:t>
            </a:r>
            <a:r>
              <a:rPr lang="ja-JP" altLang="en-US" sz="1600" dirty="0">
                <a:solidFill>
                  <a:schemeClr val="accent2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概要が入ります。</a:t>
            </a:r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ダミーテキストです。概要が入ります。ダミーテキストです。</a:t>
            </a:r>
            <a:r>
              <a:rPr lang="ja-JP" altLang="en-US" sz="1600" dirty="0">
                <a:solidFill>
                  <a:schemeClr val="accent2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概要が入ります。</a:t>
            </a:r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ダミーテキストです。概要が入ります。ダミーテキストです。</a:t>
            </a:r>
            <a:endParaRPr lang="en-US" altLang="ja-JP" sz="1600" dirty="0">
              <a:solidFill>
                <a:schemeClr val="tx1">
                  <a:lumMod val="75000"/>
                  <a:lumOff val="25000"/>
                </a:schemeClr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11" name="タイトル 1">
            <a:extLst>
              <a:ext uri="{FF2B5EF4-FFF2-40B4-BE49-F238E27FC236}">
                <a16:creationId xmlns:a16="http://schemas.microsoft.com/office/drawing/2014/main" id="{39661A6B-DB3D-53FC-35CE-A0EA4468A3B7}"/>
              </a:ext>
            </a:extLst>
          </p:cNvPr>
          <p:cNvSpPr txBox="1">
            <a:spLocks/>
          </p:cNvSpPr>
          <p:nvPr/>
        </p:nvSpPr>
        <p:spPr>
          <a:xfrm>
            <a:off x="5611151" y="2753828"/>
            <a:ext cx="4429908" cy="50288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タイトルがはいります</a:t>
            </a:r>
          </a:p>
        </p:txBody>
      </p:sp>
      <p:pic>
        <p:nvPicPr>
          <p:cNvPr id="12" name="図 11" descr="背景パターン&#10;&#10;自動的に生成された説明">
            <a:extLst>
              <a:ext uri="{FF2B5EF4-FFF2-40B4-BE49-F238E27FC236}">
                <a16:creationId xmlns:a16="http://schemas.microsoft.com/office/drawing/2014/main" id="{A41EE164-07F9-7D25-10B9-DD6F5F436FD9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" t="-111" r="84312" b="84462"/>
          <a:stretch/>
        </p:blipFill>
        <p:spPr>
          <a:xfrm>
            <a:off x="4649458" y="4681874"/>
            <a:ext cx="773756" cy="773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7517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descr="背景パターン&#10;&#10;自動的に生成された説明">
            <a:extLst>
              <a:ext uri="{FF2B5EF4-FFF2-40B4-BE49-F238E27FC236}">
                <a16:creationId xmlns:a16="http://schemas.microsoft.com/office/drawing/2014/main" id="{5936E36A-2428-13CD-1410-AE713279C4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5" y="0"/>
            <a:ext cx="12188389" cy="6858000"/>
          </a:xfrm>
          <a:prstGeom prst="rect">
            <a:avLst/>
          </a:prstGeom>
        </p:spPr>
      </p:pic>
      <p:sp>
        <p:nvSpPr>
          <p:cNvPr id="34" name="タイトル 1">
            <a:extLst>
              <a:ext uri="{FF2B5EF4-FFF2-40B4-BE49-F238E27FC236}">
                <a16:creationId xmlns:a16="http://schemas.microsoft.com/office/drawing/2014/main" id="{43587DA9-8EE6-342B-92C2-89765F7BB843}"/>
              </a:ext>
            </a:extLst>
          </p:cNvPr>
          <p:cNvSpPr txBox="1">
            <a:spLocks/>
          </p:cNvSpPr>
          <p:nvPr/>
        </p:nvSpPr>
        <p:spPr>
          <a:xfrm>
            <a:off x="6116686" y="2528585"/>
            <a:ext cx="4429908" cy="285569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50000"/>
              </a:lnSpc>
            </a:pPr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ダミーテキストです。概要が入ります。ダミーテキストです。概要が入ります。ダミーテキストです。概要が入ります。ダミーテキストです。概要が入ります。ダミーテキストです。概要が入ります。ダミーテキストです。概要が入ります。ダミーテキストです。概要が入ります。ダミーテキストです。概要が入ります。</a:t>
            </a:r>
            <a:endParaRPr lang="en-US" altLang="ja-JP" sz="1600" dirty="0">
              <a:solidFill>
                <a:schemeClr val="tx1">
                  <a:lumMod val="75000"/>
                  <a:lumOff val="25000"/>
                </a:schemeClr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pic>
        <p:nvPicPr>
          <p:cNvPr id="5" name="図 4" descr="抽象, ぼかし, 光 が含まれている画像&#10;&#10;自動的に生成された説明">
            <a:extLst>
              <a:ext uri="{FF2B5EF4-FFF2-40B4-BE49-F238E27FC236}">
                <a16:creationId xmlns:a16="http://schemas.microsoft.com/office/drawing/2014/main" id="{EDD439B0-A0C8-CA1C-0508-764A20343C0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221" y="1221745"/>
            <a:ext cx="4972050" cy="4619625"/>
          </a:xfrm>
          <a:prstGeom prst="rect">
            <a:avLst/>
          </a:prstGeom>
        </p:spPr>
      </p:pic>
      <p:sp>
        <p:nvSpPr>
          <p:cNvPr id="6" name="タイトル 1">
            <a:extLst>
              <a:ext uri="{FF2B5EF4-FFF2-40B4-BE49-F238E27FC236}">
                <a16:creationId xmlns:a16="http://schemas.microsoft.com/office/drawing/2014/main" id="{C36F9594-1CAF-F47B-FD77-41939FC99912}"/>
              </a:ext>
            </a:extLst>
          </p:cNvPr>
          <p:cNvSpPr txBox="1">
            <a:spLocks/>
          </p:cNvSpPr>
          <p:nvPr/>
        </p:nvSpPr>
        <p:spPr>
          <a:xfrm>
            <a:off x="2490146" y="2360636"/>
            <a:ext cx="1093974" cy="3367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defPPr>
              <a:defRPr lang="ja-JP"/>
            </a:defPPr>
            <a:lvl1pPr algn="ctr">
              <a:lnSpc>
                <a:spcPct val="100000"/>
              </a:lnSpc>
              <a:spcBef>
                <a:spcPct val="0"/>
              </a:spcBef>
              <a:buNone/>
              <a:defRPr sz="1600">
                <a:latin typeface="游明朝" panose="02020400000000000000" pitchFamily="18" charset="-128"/>
                <a:ea typeface="游明朝" panose="02020400000000000000" pitchFamily="18" charset="-128"/>
                <a:cs typeface="+mj-cs"/>
              </a:defRPr>
            </a:lvl1pPr>
          </a:lstStyle>
          <a:p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愛情</a:t>
            </a:r>
            <a:endParaRPr lang="en-US" altLang="ja-JP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DB13CE08-C445-A202-1B96-5C8886112590}"/>
              </a:ext>
            </a:extLst>
          </p:cNvPr>
          <p:cNvSpPr txBox="1">
            <a:spLocks/>
          </p:cNvSpPr>
          <p:nvPr/>
        </p:nvSpPr>
        <p:spPr>
          <a:xfrm>
            <a:off x="2499671" y="3535613"/>
            <a:ext cx="1093974" cy="6425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1600" dirty="0">
                <a:solidFill>
                  <a:schemeClr val="bg1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当社の</a:t>
            </a:r>
            <a:endParaRPr lang="en-US" altLang="ja-JP" sz="1600" dirty="0">
              <a:solidFill>
                <a:schemeClr val="bg1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>
              <a:lnSpc>
                <a:spcPct val="100000"/>
              </a:lnSpc>
            </a:pPr>
            <a:r>
              <a:rPr lang="ja-JP" altLang="en-US" sz="1600" dirty="0">
                <a:solidFill>
                  <a:schemeClr val="bg1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存在意義</a:t>
            </a:r>
            <a:endParaRPr lang="en-US" altLang="ja-JP" sz="1600" dirty="0">
              <a:solidFill>
                <a:schemeClr val="bg1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AADE01E0-2E8F-FCAE-B1F3-8125409AFB40}"/>
              </a:ext>
            </a:extLst>
          </p:cNvPr>
          <p:cNvSpPr txBox="1">
            <a:spLocks/>
          </p:cNvSpPr>
          <p:nvPr/>
        </p:nvSpPr>
        <p:spPr>
          <a:xfrm>
            <a:off x="1266014" y="4420979"/>
            <a:ext cx="1093974" cy="3367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defPPr>
              <a:defRPr lang="ja-JP"/>
            </a:defPPr>
            <a:lvl1pPr algn="ctr">
              <a:lnSpc>
                <a:spcPct val="100000"/>
              </a:lnSpc>
              <a:spcBef>
                <a:spcPct val="0"/>
              </a:spcBef>
              <a:buNone/>
              <a:defRPr sz="1600">
                <a:latin typeface="游明朝" panose="02020400000000000000" pitchFamily="18" charset="-128"/>
                <a:ea typeface="游明朝" panose="02020400000000000000" pitchFamily="18" charset="-128"/>
                <a:cs typeface="+mj-cs"/>
              </a:defRPr>
            </a:lvl1pPr>
          </a:lstStyle>
          <a:p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友情</a:t>
            </a:r>
            <a:endParaRPr lang="en-US" altLang="ja-JP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B09CD6F0-BE30-8D6E-BE62-1C4DF6F21A6D}"/>
              </a:ext>
            </a:extLst>
          </p:cNvPr>
          <p:cNvSpPr txBox="1">
            <a:spLocks/>
          </p:cNvSpPr>
          <p:nvPr/>
        </p:nvSpPr>
        <p:spPr>
          <a:xfrm>
            <a:off x="3685316" y="4420979"/>
            <a:ext cx="1246606" cy="3367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根性</a:t>
            </a:r>
            <a:endParaRPr lang="en-US" altLang="ja-JP" sz="1600" dirty="0">
              <a:solidFill>
                <a:schemeClr val="tx1">
                  <a:lumMod val="75000"/>
                  <a:lumOff val="25000"/>
                </a:schemeClr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5E23076D-B282-D9C8-8A0C-8A37B6256655}"/>
              </a:ext>
            </a:extLst>
          </p:cNvPr>
          <p:cNvGrpSpPr/>
          <p:nvPr/>
        </p:nvGrpSpPr>
        <p:grpSpPr>
          <a:xfrm>
            <a:off x="11456541" y="6124347"/>
            <a:ext cx="733653" cy="733653"/>
            <a:chOff x="10678297" y="5482346"/>
            <a:chExt cx="733653" cy="733653"/>
          </a:xfrm>
        </p:grpSpPr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5B48019B-D30A-E039-F7D7-0596A5855B0A}"/>
                </a:ext>
              </a:extLst>
            </p:cNvPr>
            <p:cNvSpPr/>
            <p:nvPr/>
          </p:nvSpPr>
          <p:spPr>
            <a:xfrm>
              <a:off x="10678297" y="5482346"/>
              <a:ext cx="733653" cy="73365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8" name="図 17" descr="図形&#10;&#10;中程度の精度で自動的に生成された説明">
              <a:extLst>
                <a:ext uri="{FF2B5EF4-FFF2-40B4-BE49-F238E27FC236}">
                  <a16:creationId xmlns:a16="http://schemas.microsoft.com/office/drawing/2014/main" id="{F2204441-890D-25F9-B5BF-37AA6CF9244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alphaModFix amt="5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99634" y="5583902"/>
              <a:ext cx="495631" cy="551087"/>
            </a:xfrm>
            <a:prstGeom prst="rect">
              <a:avLst/>
            </a:prstGeom>
          </p:spPr>
        </p:pic>
      </p:grpSp>
      <p:pic>
        <p:nvPicPr>
          <p:cNvPr id="19" name="図 18" descr="背景パターン が含まれている画像&#10;&#10;自動的に生成された説明">
            <a:extLst>
              <a:ext uri="{FF2B5EF4-FFF2-40B4-BE49-F238E27FC236}">
                <a16:creationId xmlns:a16="http://schemas.microsoft.com/office/drawing/2014/main" id="{59BED162-1526-7D8B-C7D0-8524998CB93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9739" y="1486993"/>
            <a:ext cx="895350" cy="895350"/>
          </a:xfrm>
          <a:prstGeom prst="rect">
            <a:avLst/>
          </a:prstGeom>
        </p:spPr>
      </p:pic>
      <p:sp>
        <p:nvSpPr>
          <p:cNvPr id="35" name="タイトル 1">
            <a:extLst>
              <a:ext uri="{FF2B5EF4-FFF2-40B4-BE49-F238E27FC236}">
                <a16:creationId xmlns:a16="http://schemas.microsoft.com/office/drawing/2014/main" id="{CE07EF5F-E039-E9AB-0E75-EE73B0962A9D}"/>
              </a:ext>
            </a:extLst>
          </p:cNvPr>
          <p:cNvSpPr txBox="1">
            <a:spLocks/>
          </p:cNvSpPr>
          <p:nvPr/>
        </p:nvSpPr>
        <p:spPr>
          <a:xfrm>
            <a:off x="6096000" y="1733218"/>
            <a:ext cx="4429908" cy="50288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サブタイトルがはいります</a:t>
            </a:r>
          </a:p>
        </p:txBody>
      </p:sp>
    </p:spTree>
    <p:extLst>
      <p:ext uri="{BB962C8B-B14F-4D97-AF65-F5344CB8AC3E}">
        <p14:creationId xmlns:p14="http://schemas.microsoft.com/office/powerpoint/2010/main" val="14712376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>
            <a:extLst>
              <a:ext uri="{FF2B5EF4-FFF2-40B4-BE49-F238E27FC236}">
                <a16:creationId xmlns:a16="http://schemas.microsoft.com/office/drawing/2014/main" id="{E7774402-3EAF-FA20-D7EA-3E78DE822F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805" y="0"/>
            <a:ext cx="12188388" cy="6858000"/>
          </a:xfrm>
          <a:prstGeom prst="rect">
            <a:avLst/>
          </a:prstGeom>
        </p:spPr>
      </p:pic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3C907B5-A869-A6D5-2123-2B869DC75B59}"/>
              </a:ext>
            </a:extLst>
          </p:cNvPr>
          <p:cNvSpPr>
            <a:spLocks/>
          </p:cNvSpPr>
          <p:nvPr/>
        </p:nvSpPr>
        <p:spPr>
          <a:xfrm>
            <a:off x="3611" y="0"/>
            <a:ext cx="12184778" cy="6858000"/>
          </a:xfrm>
          <a:prstGeom prst="rect">
            <a:avLst/>
          </a:prstGeom>
          <a:gradFill flip="none" rotWithShape="1">
            <a:gsLst>
              <a:gs pos="0">
                <a:srgbClr val="BBC8F1">
                  <a:lumMod val="100000"/>
                </a:srgbClr>
              </a:gs>
              <a:gs pos="0">
                <a:schemeClr val="bg1">
                  <a:lumMod val="95000"/>
                  <a:alpha val="0"/>
                </a:schemeClr>
              </a:gs>
              <a:gs pos="100000">
                <a:srgbClr val="000000">
                  <a:alpha val="66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000000"/>
              </a:solidFill>
            </a:endParaRPr>
          </a:p>
        </p:txBody>
      </p:sp>
      <p:sp>
        <p:nvSpPr>
          <p:cNvPr id="11" name="タイトル 1">
            <a:extLst>
              <a:ext uri="{FF2B5EF4-FFF2-40B4-BE49-F238E27FC236}">
                <a16:creationId xmlns:a16="http://schemas.microsoft.com/office/drawing/2014/main" id="{F7938C00-307A-ED57-F7EE-FC1DF2E668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0035" y="560484"/>
            <a:ext cx="10893620" cy="949325"/>
          </a:xfrm>
        </p:spPr>
        <p:txBody>
          <a:bodyPr>
            <a:normAutofit/>
          </a:bodyPr>
          <a:lstStyle/>
          <a:p>
            <a:pPr algn="l"/>
            <a:r>
              <a:rPr lang="ja-JP" altLang="en-US" sz="4800" dirty="0">
                <a:solidFill>
                  <a:schemeClr val="bg1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タイトルがはいります</a:t>
            </a:r>
            <a:endParaRPr kumimoji="1" lang="ja-JP" altLang="en-US" sz="4800" dirty="0">
              <a:solidFill>
                <a:schemeClr val="bg1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13" name="タイトル 1">
            <a:extLst>
              <a:ext uri="{FF2B5EF4-FFF2-40B4-BE49-F238E27FC236}">
                <a16:creationId xmlns:a16="http://schemas.microsoft.com/office/drawing/2014/main" id="{095417A1-B38F-7CCA-321D-C6BF05749849}"/>
              </a:ext>
            </a:extLst>
          </p:cNvPr>
          <p:cNvSpPr txBox="1">
            <a:spLocks/>
          </p:cNvSpPr>
          <p:nvPr/>
        </p:nvSpPr>
        <p:spPr>
          <a:xfrm>
            <a:off x="610035" y="1717589"/>
            <a:ext cx="6174241" cy="113860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50000"/>
              </a:lnSpc>
            </a:pPr>
            <a:r>
              <a:rPr lang="ja-JP" altLang="en-US" sz="1600" dirty="0">
                <a:solidFill>
                  <a:schemeClr val="bg1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ダミーテキストです。背景を使って印象的にできます。ダミーテキストです。背景を使って印象的にできます。ダミーテキストです。背景を使って印象的にできます。</a:t>
            </a:r>
            <a:endParaRPr lang="en-US" altLang="ja-JP" sz="1600" dirty="0">
              <a:solidFill>
                <a:schemeClr val="bg1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pic>
        <p:nvPicPr>
          <p:cNvPr id="7" name="図 6" descr="図形, 四角形&#10;&#10;自動的に生成された説明">
            <a:extLst>
              <a:ext uri="{FF2B5EF4-FFF2-40B4-BE49-F238E27FC236}">
                <a16:creationId xmlns:a16="http://schemas.microsoft.com/office/drawing/2014/main" id="{7A8B8EA7-B3AD-4DA4-770F-C37C9D2A62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5" y="0"/>
            <a:ext cx="12188389" cy="6858000"/>
          </a:xfrm>
          <a:prstGeom prst="rect">
            <a:avLst/>
          </a:prstGeom>
        </p:spPr>
      </p:pic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92A31B30-D9B3-4187-F43D-869DB34FD2D3}"/>
              </a:ext>
            </a:extLst>
          </p:cNvPr>
          <p:cNvGrpSpPr/>
          <p:nvPr/>
        </p:nvGrpSpPr>
        <p:grpSpPr>
          <a:xfrm>
            <a:off x="11456541" y="6124347"/>
            <a:ext cx="733653" cy="733653"/>
            <a:chOff x="10678297" y="5482346"/>
            <a:chExt cx="733653" cy="733653"/>
          </a:xfrm>
        </p:grpSpPr>
        <p:sp>
          <p:nvSpPr>
            <p:cNvPr id="3" name="正方形/長方形 2">
              <a:extLst>
                <a:ext uri="{FF2B5EF4-FFF2-40B4-BE49-F238E27FC236}">
                  <a16:creationId xmlns:a16="http://schemas.microsoft.com/office/drawing/2014/main" id="{30936BBC-FCC7-8372-18B9-8D1C01F0E536}"/>
                </a:ext>
              </a:extLst>
            </p:cNvPr>
            <p:cNvSpPr/>
            <p:nvPr/>
          </p:nvSpPr>
          <p:spPr>
            <a:xfrm>
              <a:off x="10678297" y="5482346"/>
              <a:ext cx="733653" cy="73365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5" name="図 4" descr="図形&#10;&#10;中程度の精度で自動的に生成された説明">
              <a:extLst>
                <a:ext uri="{FF2B5EF4-FFF2-40B4-BE49-F238E27FC236}">
                  <a16:creationId xmlns:a16="http://schemas.microsoft.com/office/drawing/2014/main" id="{230236C7-D7BD-D9FE-7698-C5DE9AEB1C7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alphaModFix amt="5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99634" y="5583902"/>
              <a:ext cx="495631" cy="55108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67357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図 46" descr="背景パターン&#10;&#10;自動的に生成された説明">
            <a:extLst>
              <a:ext uri="{FF2B5EF4-FFF2-40B4-BE49-F238E27FC236}">
                <a16:creationId xmlns:a16="http://schemas.microsoft.com/office/drawing/2014/main" id="{68B5AAF5-61DB-BDA8-6FAF-923E28C159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5" y="0"/>
            <a:ext cx="12188389" cy="6858000"/>
          </a:xfrm>
          <a:prstGeom prst="rect">
            <a:avLst/>
          </a:prstGeom>
        </p:spPr>
      </p:pic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D8E3680A-FA58-B23A-D484-6F7B80E49388}"/>
              </a:ext>
            </a:extLst>
          </p:cNvPr>
          <p:cNvGrpSpPr/>
          <p:nvPr/>
        </p:nvGrpSpPr>
        <p:grpSpPr>
          <a:xfrm>
            <a:off x="923019" y="2210593"/>
            <a:ext cx="572655" cy="3482580"/>
            <a:chOff x="904547" y="2201357"/>
            <a:chExt cx="572655" cy="3482580"/>
          </a:xfrm>
        </p:grpSpPr>
        <p:pic>
          <p:nvPicPr>
            <p:cNvPr id="11" name="図 10" descr="背景パターン&#10;&#10;自動的に生成された説明">
              <a:extLst>
                <a:ext uri="{FF2B5EF4-FFF2-40B4-BE49-F238E27FC236}">
                  <a16:creationId xmlns:a16="http://schemas.microsoft.com/office/drawing/2014/main" id="{8F148795-A758-4D0F-FE8E-C8AB12F39A4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6" t="-111" r="88372" b="88529"/>
            <a:stretch/>
          </p:blipFill>
          <p:spPr>
            <a:xfrm>
              <a:off x="904547" y="2201357"/>
              <a:ext cx="572655" cy="572558"/>
            </a:xfrm>
            <a:prstGeom prst="rect">
              <a:avLst/>
            </a:prstGeom>
          </p:spPr>
        </p:pic>
        <p:pic>
          <p:nvPicPr>
            <p:cNvPr id="16" name="図 15" descr="背景パターン&#10;&#10;自動的に生成された説明">
              <a:extLst>
                <a:ext uri="{FF2B5EF4-FFF2-40B4-BE49-F238E27FC236}">
                  <a16:creationId xmlns:a16="http://schemas.microsoft.com/office/drawing/2014/main" id="{1C000BCD-EEAB-C5EB-CBAA-D1313DC14A7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6" t="-111" r="88372" b="88529"/>
            <a:stretch/>
          </p:blipFill>
          <p:spPr>
            <a:xfrm>
              <a:off x="904547" y="2919408"/>
              <a:ext cx="572655" cy="572558"/>
            </a:xfrm>
            <a:prstGeom prst="rect">
              <a:avLst/>
            </a:prstGeom>
          </p:spPr>
        </p:pic>
        <p:pic>
          <p:nvPicPr>
            <p:cNvPr id="19" name="図 18" descr="背景パターン&#10;&#10;自動的に生成された説明">
              <a:extLst>
                <a:ext uri="{FF2B5EF4-FFF2-40B4-BE49-F238E27FC236}">
                  <a16:creationId xmlns:a16="http://schemas.microsoft.com/office/drawing/2014/main" id="{F681BB1E-58FC-4A42-49FC-0AA4B66223A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6" t="-111" r="88372" b="88529"/>
            <a:stretch/>
          </p:blipFill>
          <p:spPr>
            <a:xfrm>
              <a:off x="904547" y="3661559"/>
              <a:ext cx="572655" cy="572558"/>
            </a:xfrm>
            <a:prstGeom prst="rect">
              <a:avLst/>
            </a:prstGeom>
          </p:spPr>
        </p:pic>
        <p:pic>
          <p:nvPicPr>
            <p:cNvPr id="20" name="図 19" descr="背景パターン&#10;&#10;自動的に生成された説明">
              <a:extLst>
                <a:ext uri="{FF2B5EF4-FFF2-40B4-BE49-F238E27FC236}">
                  <a16:creationId xmlns:a16="http://schemas.microsoft.com/office/drawing/2014/main" id="{6E211F8A-69A4-64F0-B80B-FD816E3C9AC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6" t="-111" r="88372" b="88529"/>
            <a:stretch/>
          </p:blipFill>
          <p:spPr>
            <a:xfrm>
              <a:off x="904547" y="4383378"/>
              <a:ext cx="572655" cy="572558"/>
            </a:xfrm>
            <a:prstGeom prst="rect">
              <a:avLst/>
            </a:prstGeom>
          </p:spPr>
        </p:pic>
        <p:pic>
          <p:nvPicPr>
            <p:cNvPr id="21" name="図 20" descr="背景パターン&#10;&#10;自動的に生成された説明">
              <a:extLst>
                <a:ext uri="{FF2B5EF4-FFF2-40B4-BE49-F238E27FC236}">
                  <a16:creationId xmlns:a16="http://schemas.microsoft.com/office/drawing/2014/main" id="{F2B77297-1E1E-C7E0-639E-D1D66CA1CFE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6" t="-111" r="88372" b="88529"/>
            <a:stretch/>
          </p:blipFill>
          <p:spPr>
            <a:xfrm>
              <a:off x="904547" y="5111379"/>
              <a:ext cx="572655" cy="572558"/>
            </a:xfrm>
            <a:prstGeom prst="rect">
              <a:avLst/>
            </a:prstGeom>
          </p:spPr>
        </p:pic>
      </p:grpSp>
      <p:sp>
        <p:nvSpPr>
          <p:cNvPr id="9" name="タイトル 1">
            <a:extLst>
              <a:ext uri="{FF2B5EF4-FFF2-40B4-BE49-F238E27FC236}">
                <a16:creationId xmlns:a16="http://schemas.microsoft.com/office/drawing/2014/main" id="{8A7A3057-B38A-25E5-9AE7-3060901A76A1}"/>
              </a:ext>
            </a:extLst>
          </p:cNvPr>
          <p:cNvSpPr txBox="1">
            <a:spLocks/>
          </p:cNvSpPr>
          <p:nvPr/>
        </p:nvSpPr>
        <p:spPr>
          <a:xfrm>
            <a:off x="7299128" y="26498"/>
            <a:ext cx="5023605" cy="144261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10000" dirty="0">
                <a:solidFill>
                  <a:schemeClr val="bg1"/>
                </a:solidFill>
                <a:latin typeface="Segoe UI Light" panose="020B0502040204020203" pitchFamily="34" charset="0"/>
                <a:ea typeface="游ゴシック Medium" panose="020B0500000000000000" pitchFamily="50" charset="-128"/>
                <a:cs typeface="Segoe UI Light" panose="020B0502040204020203" pitchFamily="34" charset="0"/>
              </a:rPr>
              <a:t>contents</a:t>
            </a:r>
            <a:endParaRPr lang="ja-JP" altLang="en-US" sz="10000" dirty="0">
              <a:solidFill>
                <a:schemeClr val="bg1"/>
              </a:solidFill>
              <a:latin typeface="Segoe UI Light" panose="020B0502040204020203" pitchFamily="34" charset="0"/>
              <a:ea typeface="游ゴシック Medium" panose="020B0500000000000000" pitchFamily="50" charset="-128"/>
              <a:cs typeface="Segoe UI Light" panose="020B0502040204020203" pitchFamily="34" charset="0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44997C2-9D55-B5BC-A311-19ABB140F0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8776" y="1343608"/>
            <a:ext cx="9144000" cy="496737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2400" dirty="0">
                <a:solidFill>
                  <a:schemeClr val="bg1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目次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EC19E7CD-1E37-43DC-6ADE-042989E41A63}"/>
              </a:ext>
            </a:extLst>
          </p:cNvPr>
          <p:cNvSpPr/>
          <p:nvPr/>
        </p:nvSpPr>
        <p:spPr>
          <a:xfrm>
            <a:off x="1585571" y="2186547"/>
            <a:ext cx="6339228" cy="573353"/>
          </a:xfrm>
          <a:prstGeom prst="round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" name="タイトル 1">
            <a:extLst>
              <a:ext uri="{FF2B5EF4-FFF2-40B4-BE49-F238E27FC236}">
                <a16:creationId xmlns:a16="http://schemas.microsoft.com/office/drawing/2014/main" id="{546767C9-58BB-A965-DD3A-4E4174814F2A}"/>
              </a:ext>
            </a:extLst>
          </p:cNvPr>
          <p:cNvSpPr txBox="1">
            <a:spLocks/>
          </p:cNvSpPr>
          <p:nvPr/>
        </p:nvSpPr>
        <p:spPr>
          <a:xfrm>
            <a:off x="1640987" y="2285654"/>
            <a:ext cx="6167374" cy="3751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ダミーテキストです。ダミーテキストです。ダミーテキストです。</a:t>
            </a:r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BCCC20AB-EBE2-A655-DCAA-521185810A72}"/>
              </a:ext>
            </a:extLst>
          </p:cNvPr>
          <p:cNvSpPr/>
          <p:nvPr/>
        </p:nvSpPr>
        <p:spPr>
          <a:xfrm>
            <a:off x="1585571" y="2918532"/>
            <a:ext cx="6339228" cy="573353"/>
          </a:xfrm>
          <a:prstGeom prst="round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4" name="タイトル 1">
            <a:extLst>
              <a:ext uri="{FF2B5EF4-FFF2-40B4-BE49-F238E27FC236}">
                <a16:creationId xmlns:a16="http://schemas.microsoft.com/office/drawing/2014/main" id="{A6C95981-3ED9-A421-9A3F-0D0EE2B7E73F}"/>
              </a:ext>
            </a:extLst>
          </p:cNvPr>
          <p:cNvSpPr txBox="1">
            <a:spLocks/>
          </p:cNvSpPr>
          <p:nvPr/>
        </p:nvSpPr>
        <p:spPr>
          <a:xfrm>
            <a:off x="1640987" y="3017639"/>
            <a:ext cx="6167374" cy="3751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ダミーテキストです。ダミーテキストです。ダミーテキストです。</a:t>
            </a:r>
          </a:p>
        </p:txBody>
      </p:sp>
      <p:sp>
        <p:nvSpPr>
          <p:cNvPr id="18" name="四角形: 角を丸くする 17">
            <a:extLst>
              <a:ext uri="{FF2B5EF4-FFF2-40B4-BE49-F238E27FC236}">
                <a16:creationId xmlns:a16="http://schemas.microsoft.com/office/drawing/2014/main" id="{86D5FC4D-FFEA-2263-35BF-3166D7A242B2}"/>
              </a:ext>
            </a:extLst>
          </p:cNvPr>
          <p:cNvSpPr/>
          <p:nvPr/>
        </p:nvSpPr>
        <p:spPr>
          <a:xfrm>
            <a:off x="1585571" y="3650517"/>
            <a:ext cx="6339228" cy="573353"/>
          </a:xfrm>
          <a:prstGeom prst="round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6" name="タイトル 1">
            <a:extLst>
              <a:ext uri="{FF2B5EF4-FFF2-40B4-BE49-F238E27FC236}">
                <a16:creationId xmlns:a16="http://schemas.microsoft.com/office/drawing/2014/main" id="{215B28DD-C571-2B1C-7FDA-580FE0DB7465}"/>
              </a:ext>
            </a:extLst>
          </p:cNvPr>
          <p:cNvSpPr txBox="1">
            <a:spLocks/>
          </p:cNvSpPr>
          <p:nvPr/>
        </p:nvSpPr>
        <p:spPr>
          <a:xfrm>
            <a:off x="1640987" y="3749624"/>
            <a:ext cx="6167374" cy="3751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ダミーテキストです。ダミーテキストです。ダミーテキストです。</a:t>
            </a:r>
          </a:p>
        </p:txBody>
      </p:sp>
      <p:sp>
        <p:nvSpPr>
          <p:cNvPr id="29" name="四角形: 角を丸くする 28">
            <a:extLst>
              <a:ext uri="{FF2B5EF4-FFF2-40B4-BE49-F238E27FC236}">
                <a16:creationId xmlns:a16="http://schemas.microsoft.com/office/drawing/2014/main" id="{CDF974CE-A10D-3BA9-39EB-ACB3D0D7643E}"/>
              </a:ext>
            </a:extLst>
          </p:cNvPr>
          <p:cNvSpPr/>
          <p:nvPr/>
        </p:nvSpPr>
        <p:spPr>
          <a:xfrm>
            <a:off x="1585571" y="4377184"/>
            <a:ext cx="6339228" cy="573353"/>
          </a:xfrm>
          <a:prstGeom prst="round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0" name="タイトル 1">
            <a:extLst>
              <a:ext uri="{FF2B5EF4-FFF2-40B4-BE49-F238E27FC236}">
                <a16:creationId xmlns:a16="http://schemas.microsoft.com/office/drawing/2014/main" id="{E2CE90BB-38F8-6683-BBD2-42D1915FC60C}"/>
              </a:ext>
            </a:extLst>
          </p:cNvPr>
          <p:cNvSpPr txBox="1">
            <a:spLocks/>
          </p:cNvSpPr>
          <p:nvPr/>
        </p:nvSpPr>
        <p:spPr>
          <a:xfrm>
            <a:off x="1640987" y="4476291"/>
            <a:ext cx="6167374" cy="3751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ダミーテキストです。ダミーテキストです。ダミーテキストです。</a:t>
            </a:r>
          </a:p>
        </p:txBody>
      </p:sp>
      <p:sp>
        <p:nvSpPr>
          <p:cNvPr id="44" name="四角形: 角を丸くする 43">
            <a:extLst>
              <a:ext uri="{FF2B5EF4-FFF2-40B4-BE49-F238E27FC236}">
                <a16:creationId xmlns:a16="http://schemas.microsoft.com/office/drawing/2014/main" id="{8AFAD3FB-6C86-44EB-3E5B-599C212D2832}"/>
              </a:ext>
            </a:extLst>
          </p:cNvPr>
          <p:cNvSpPr/>
          <p:nvPr/>
        </p:nvSpPr>
        <p:spPr>
          <a:xfrm>
            <a:off x="1585571" y="5110584"/>
            <a:ext cx="6339228" cy="573353"/>
          </a:xfrm>
          <a:prstGeom prst="round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5" name="タイトル 1">
            <a:extLst>
              <a:ext uri="{FF2B5EF4-FFF2-40B4-BE49-F238E27FC236}">
                <a16:creationId xmlns:a16="http://schemas.microsoft.com/office/drawing/2014/main" id="{4076EC60-8168-1527-A21C-0B4F90B6BDCA}"/>
              </a:ext>
            </a:extLst>
          </p:cNvPr>
          <p:cNvSpPr txBox="1">
            <a:spLocks/>
          </p:cNvSpPr>
          <p:nvPr/>
        </p:nvSpPr>
        <p:spPr>
          <a:xfrm>
            <a:off x="1640987" y="5209691"/>
            <a:ext cx="6167374" cy="3751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ダミーテキストです。ダミーテキストです。ダミーテキストです。</a:t>
            </a: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210BB33F-890A-F732-5BAC-6A4D01046300}"/>
              </a:ext>
            </a:extLst>
          </p:cNvPr>
          <p:cNvGrpSpPr/>
          <p:nvPr/>
        </p:nvGrpSpPr>
        <p:grpSpPr>
          <a:xfrm>
            <a:off x="11456541" y="6124347"/>
            <a:ext cx="733653" cy="733653"/>
            <a:chOff x="10678297" y="5482346"/>
            <a:chExt cx="733653" cy="733653"/>
          </a:xfrm>
        </p:grpSpPr>
        <p:sp>
          <p:nvSpPr>
            <p:cNvPr id="3" name="正方形/長方形 2">
              <a:extLst>
                <a:ext uri="{FF2B5EF4-FFF2-40B4-BE49-F238E27FC236}">
                  <a16:creationId xmlns:a16="http://schemas.microsoft.com/office/drawing/2014/main" id="{E4B445DC-87B5-B44B-B07F-578EEDA7913A}"/>
                </a:ext>
              </a:extLst>
            </p:cNvPr>
            <p:cNvSpPr/>
            <p:nvPr/>
          </p:nvSpPr>
          <p:spPr>
            <a:xfrm>
              <a:off x="10678297" y="5482346"/>
              <a:ext cx="733653" cy="73365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8" name="図 7" descr="図形&#10;&#10;中程度の精度で自動的に生成された説明">
              <a:extLst>
                <a:ext uri="{FF2B5EF4-FFF2-40B4-BE49-F238E27FC236}">
                  <a16:creationId xmlns:a16="http://schemas.microsoft.com/office/drawing/2014/main" id="{56312CB0-44B0-AF52-2AF9-8D14A73647C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alphaModFix amt="5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99634" y="5583902"/>
              <a:ext cx="495631" cy="551087"/>
            </a:xfrm>
            <a:prstGeom prst="rect">
              <a:avLst/>
            </a:prstGeom>
          </p:spPr>
        </p:pic>
      </p:grp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918CE096-8EAB-0B54-C4A5-566B9745EAAE}"/>
              </a:ext>
            </a:extLst>
          </p:cNvPr>
          <p:cNvGrpSpPr/>
          <p:nvPr/>
        </p:nvGrpSpPr>
        <p:grpSpPr>
          <a:xfrm>
            <a:off x="888537" y="2186008"/>
            <a:ext cx="732203" cy="3489232"/>
            <a:chOff x="888537" y="2186008"/>
            <a:chExt cx="732203" cy="3489232"/>
          </a:xfrm>
        </p:grpSpPr>
        <p:sp>
          <p:nvSpPr>
            <p:cNvPr id="15" name="タイトル 1">
              <a:extLst>
                <a:ext uri="{FF2B5EF4-FFF2-40B4-BE49-F238E27FC236}">
                  <a16:creationId xmlns:a16="http://schemas.microsoft.com/office/drawing/2014/main" id="{B1441EA4-5A46-D858-8BD9-294E49E0E061}"/>
                </a:ext>
              </a:extLst>
            </p:cNvPr>
            <p:cNvSpPr txBox="1">
              <a:spLocks/>
            </p:cNvSpPr>
            <p:nvPr/>
          </p:nvSpPr>
          <p:spPr>
            <a:xfrm>
              <a:off x="897773" y="2917993"/>
              <a:ext cx="713731" cy="574431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n-US" altLang="ja-JP" sz="3200" dirty="0">
                  <a:solidFill>
                    <a:schemeClr val="accent2">
                      <a:lumMod val="60000"/>
                      <a:lumOff val="40000"/>
                    </a:schemeClr>
                  </a:solidFill>
                  <a:latin typeface="Segoe UI Light" panose="020B0502040204020203" pitchFamily="34" charset="0"/>
                  <a:ea typeface="游ゴシック Medium" panose="020B0500000000000000" pitchFamily="50" charset="-128"/>
                  <a:cs typeface="Segoe UI Light" panose="020B0502040204020203" pitchFamily="34" charset="0"/>
                </a:rPr>
                <a:t>02</a:t>
              </a:r>
              <a:endParaRPr lang="ja-JP" altLang="en-US" sz="3200" dirty="0">
                <a:solidFill>
                  <a:schemeClr val="accent2">
                    <a:lumMod val="60000"/>
                    <a:lumOff val="40000"/>
                  </a:schemeClr>
                </a:solidFill>
                <a:latin typeface="Segoe UI Light" panose="020B0502040204020203" pitchFamily="34" charset="0"/>
                <a:ea typeface="游ゴシック Medium" panose="020B0500000000000000" pitchFamily="50" charset="-128"/>
                <a:cs typeface="Segoe UI Light" panose="020B0502040204020203" pitchFamily="34" charset="0"/>
              </a:endParaRPr>
            </a:p>
          </p:txBody>
        </p:sp>
        <p:sp>
          <p:nvSpPr>
            <p:cNvPr id="27" name="タイトル 1">
              <a:extLst>
                <a:ext uri="{FF2B5EF4-FFF2-40B4-BE49-F238E27FC236}">
                  <a16:creationId xmlns:a16="http://schemas.microsoft.com/office/drawing/2014/main" id="{E1CBDAF3-FF37-E528-2343-5B9C78035344}"/>
                </a:ext>
              </a:extLst>
            </p:cNvPr>
            <p:cNvSpPr txBox="1">
              <a:spLocks/>
            </p:cNvSpPr>
            <p:nvPr/>
          </p:nvSpPr>
          <p:spPr>
            <a:xfrm>
              <a:off x="897773" y="3649978"/>
              <a:ext cx="713731" cy="574431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n-US" altLang="ja-JP" sz="3200" dirty="0">
                  <a:solidFill>
                    <a:schemeClr val="accent2">
                      <a:lumMod val="60000"/>
                      <a:lumOff val="40000"/>
                    </a:schemeClr>
                  </a:solidFill>
                  <a:latin typeface="Segoe UI Light" panose="020B0502040204020203" pitchFamily="34" charset="0"/>
                  <a:ea typeface="游ゴシック Medium" panose="020B0500000000000000" pitchFamily="50" charset="-128"/>
                  <a:cs typeface="Segoe UI Light" panose="020B0502040204020203" pitchFamily="34" charset="0"/>
                </a:rPr>
                <a:t>03</a:t>
              </a:r>
              <a:endParaRPr lang="ja-JP" altLang="en-US" sz="3200" dirty="0">
                <a:solidFill>
                  <a:schemeClr val="accent2">
                    <a:lumMod val="60000"/>
                    <a:lumOff val="40000"/>
                  </a:schemeClr>
                </a:solidFill>
                <a:latin typeface="Segoe UI Light" panose="020B0502040204020203" pitchFamily="34" charset="0"/>
                <a:ea typeface="游ゴシック Medium" panose="020B0500000000000000" pitchFamily="50" charset="-128"/>
                <a:cs typeface="Segoe UI Light" panose="020B0502040204020203" pitchFamily="34" charset="0"/>
              </a:endParaRPr>
            </a:p>
          </p:txBody>
        </p:sp>
        <p:sp>
          <p:nvSpPr>
            <p:cNvPr id="31" name="タイトル 1">
              <a:extLst>
                <a:ext uri="{FF2B5EF4-FFF2-40B4-BE49-F238E27FC236}">
                  <a16:creationId xmlns:a16="http://schemas.microsoft.com/office/drawing/2014/main" id="{C655645A-12BC-8ACC-711A-5499F2AE43A6}"/>
                </a:ext>
              </a:extLst>
            </p:cNvPr>
            <p:cNvSpPr txBox="1">
              <a:spLocks/>
            </p:cNvSpPr>
            <p:nvPr/>
          </p:nvSpPr>
          <p:spPr>
            <a:xfrm>
              <a:off x="888537" y="4376645"/>
              <a:ext cx="713731" cy="574431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n-US" altLang="ja-JP" sz="3200" dirty="0">
                  <a:solidFill>
                    <a:schemeClr val="accent2">
                      <a:lumMod val="60000"/>
                      <a:lumOff val="40000"/>
                    </a:schemeClr>
                  </a:solidFill>
                  <a:latin typeface="Segoe UI Light" panose="020B0502040204020203" pitchFamily="34" charset="0"/>
                  <a:ea typeface="游ゴシック Medium" panose="020B0500000000000000" pitchFamily="50" charset="-128"/>
                  <a:cs typeface="Segoe UI Light" panose="020B0502040204020203" pitchFamily="34" charset="0"/>
                </a:rPr>
                <a:t>04</a:t>
              </a:r>
              <a:endParaRPr lang="ja-JP" altLang="en-US" sz="3200" dirty="0">
                <a:solidFill>
                  <a:schemeClr val="accent2">
                    <a:lumMod val="60000"/>
                    <a:lumOff val="40000"/>
                  </a:schemeClr>
                </a:solidFill>
                <a:latin typeface="Segoe UI Light" panose="020B0502040204020203" pitchFamily="34" charset="0"/>
                <a:ea typeface="游ゴシック Medium" panose="020B0500000000000000" pitchFamily="50" charset="-128"/>
                <a:cs typeface="Segoe UI Light" panose="020B0502040204020203" pitchFamily="34" charset="0"/>
              </a:endParaRPr>
            </a:p>
          </p:txBody>
        </p:sp>
        <p:sp>
          <p:nvSpPr>
            <p:cNvPr id="46" name="タイトル 1">
              <a:extLst>
                <a:ext uri="{FF2B5EF4-FFF2-40B4-BE49-F238E27FC236}">
                  <a16:creationId xmlns:a16="http://schemas.microsoft.com/office/drawing/2014/main" id="{A1013563-D577-6F8C-94DB-819213873B7B}"/>
                </a:ext>
              </a:extLst>
            </p:cNvPr>
            <p:cNvSpPr txBox="1">
              <a:spLocks/>
            </p:cNvSpPr>
            <p:nvPr/>
          </p:nvSpPr>
          <p:spPr>
            <a:xfrm>
              <a:off x="888537" y="5100809"/>
              <a:ext cx="713731" cy="574431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n-US" altLang="ja-JP" sz="3200" dirty="0">
                  <a:solidFill>
                    <a:schemeClr val="accent2">
                      <a:lumMod val="60000"/>
                      <a:lumOff val="40000"/>
                    </a:schemeClr>
                  </a:solidFill>
                  <a:latin typeface="Segoe UI Light" panose="020B0502040204020203" pitchFamily="34" charset="0"/>
                  <a:ea typeface="游ゴシック Medium" panose="020B0500000000000000" pitchFamily="50" charset="-128"/>
                  <a:cs typeface="Segoe UI Light" panose="020B0502040204020203" pitchFamily="34" charset="0"/>
                </a:rPr>
                <a:t>05</a:t>
              </a:r>
              <a:endParaRPr lang="ja-JP" altLang="en-US" sz="3200" dirty="0">
                <a:solidFill>
                  <a:schemeClr val="accent2">
                    <a:lumMod val="60000"/>
                    <a:lumOff val="40000"/>
                  </a:schemeClr>
                </a:solidFill>
                <a:latin typeface="Segoe UI Light" panose="020B0502040204020203" pitchFamily="34" charset="0"/>
                <a:ea typeface="游ゴシック Medium" panose="020B0500000000000000" pitchFamily="50" charset="-128"/>
                <a:cs typeface="Segoe UI Light" panose="020B0502040204020203" pitchFamily="34" charset="0"/>
              </a:endParaRPr>
            </a:p>
          </p:txBody>
        </p:sp>
        <p:sp>
          <p:nvSpPr>
            <p:cNvPr id="17" name="タイトル 1">
              <a:extLst>
                <a:ext uri="{FF2B5EF4-FFF2-40B4-BE49-F238E27FC236}">
                  <a16:creationId xmlns:a16="http://schemas.microsoft.com/office/drawing/2014/main" id="{3F40CD68-1FD9-350C-B54C-CB2FE83EDA51}"/>
                </a:ext>
              </a:extLst>
            </p:cNvPr>
            <p:cNvSpPr txBox="1">
              <a:spLocks/>
            </p:cNvSpPr>
            <p:nvPr/>
          </p:nvSpPr>
          <p:spPr>
            <a:xfrm>
              <a:off x="907009" y="2186008"/>
              <a:ext cx="713731" cy="574431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n-US" altLang="ja-JP" sz="3200" dirty="0">
                  <a:solidFill>
                    <a:schemeClr val="accent2">
                      <a:lumMod val="60000"/>
                      <a:lumOff val="40000"/>
                    </a:schemeClr>
                  </a:solidFill>
                  <a:latin typeface="Segoe UI Light" panose="020B0502040204020203" pitchFamily="34" charset="0"/>
                  <a:ea typeface="游ゴシック Medium" panose="020B0500000000000000" pitchFamily="50" charset="-128"/>
                  <a:cs typeface="Segoe UI Light" panose="020B0502040204020203" pitchFamily="34" charset="0"/>
                </a:rPr>
                <a:t>01</a:t>
              </a:r>
              <a:endParaRPr lang="ja-JP" altLang="en-US" sz="3200" dirty="0">
                <a:solidFill>
                  <a:schemeClr val="accent2">
                    <a:lumMod val="60000"/>
                    <a:lumOff val="40000"/>
                  </a:schemeClr>
                </a:solidFill>
                <a:latin typeface="Segoe UI Light" panose="020B0502040204020203" pitchFamily="34" charset="0"/>
                <a:ea typeface="游ゴシック Medium" panose="020B0500000000000000" pitchFamily="50" charset="-128"/>
                <a:cs typeface="Segoe UI Light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28310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 descr="背景パターン&#10;&#10;自動的に生成された説明">
            <a:extLst>
              <a:ext uri="{FF2B5EF4-FFF2-40B4-BE49-F238E27FC236}">
                <a16:creationId xmlns:a16="http://schemas.microsoft.com/office/drawing/2014/main" id="{79858C87-3A4D-2A0D-784D-B8E5D70CC1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5" y="0"/>
            <a:ext cx="12188389" cy="6858000"/>
          </a:xfrm>
          <a:prstGeom prst="rect">
            <a:avLst/>
          </a:prstGeom>
        </p:spPr>
      </p:pic>
      <p:pic>
        <p:nvPicPr>
          <p:cNvPr id="6" name="図 5" descr="背景パターン が含まれている画像&#10;&#10;自動的に生成された説明">
            <a:extLst>
              <a:ext uri="{FF2B5EF4-FFF2-40B4-BE49-F238E27FC236}">
                <a16:creationId xmlns:a16="http://schemas.microsoft.com/office/drawing/2014/main" id="{F49C57C0-A0A5-8B9D-ECD5-C6AB372E4E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8739" y="2132805"/>
            <a:ext cx="895350" cy="895350"/>
          </a:xfrm>
          <a:prstGeom prst="rect">
            <a:avLst/>
          </a:prstGeom>
        </p:spPr>
      </p:pic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4B839F81-EFE4-EF18-B2C6-273C1BF33E2E}"/>
              </a:ext>
            </a:extLst>
          </p:cNvPr>
          <p:cNvGrpSpPr/>
          <p:nvPr/>
        </p:nvGrpSpPr>
        <p:grpSpPr>
          <a:xfrm>
            <a:off x="415047" y="2335862"/>
            <a:ext cx="11361906" cy="2186276"/>
            <a:chOff x="415047" y="1989715"/>
            <a:chExt cx="11361906" cy="2186276"/>
          </a:xfrm>
        </p:grpSpPr>
        <p:sp>
          <p:nvSpPr>
            <p:cNvPr id="56" name="タイトル 1">
              <a:extLst>
                <a:ext uri="{FF2B5EF4-FFF2-40B4-BE49-F238E27FC236}">
                  <a16:creationId xmlns:a16="http://schemas.microsoft.com/office/drawing/2014/main" id="{D0A7EA3B-5EED-A3EB-D340-3480186AE962}"/>
                </a:ext>
              </a:extLst>
            </p:cNvPr>
            <p:cNvSpPr txBox="1">
              <a:spLocks/>
            </p:cNvSpPr>
            <p:nvPr/>
          </p:nvSpPr>
          <p:spPr>
            <a:xfrm>
              <a:off x="2004627" y="2682008"/>
              <a:ext cx="8195716" cy="1493983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>
                <a:lnSpc>
                  <a:spcPct val="200000"/>
                </a:lnSpc>
              </a:pPr>
              <a:r>
                <a:rPr lang="ja-JP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ダミーテキストです。メッセージ性のある文章がはいります。ダミーテキストです。メッセージ性のある文章がはいります。ダミーテキストです。メッセージ性のある文章がはいります。ダミーテキストです。</a:t>
              </a:r>
              <a:endParaRPr lang="en-US" altLang="ja-JP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44" name="タイトル 1">
              <a:extLst>
                <a:ext uri="{FF2B5EF4-FFF2-40B4-BE49-F238E27FC236}">
                  <a16:creationId xmlns:a16="http://schemas.microsoft.com/office/drawing/2014/main" id="{2927435F-1767-8E22-CEA8-809E664329DF}"/>
                </a:ext>
              </a:extLst>
            </p:cNvPr>
            <p:cNvSpPr txBox="1">
              <a:spLocks/>
            </p:cNvSpPr>
            <p:nvPr/>
          </p:nvSpPr>
          <p:spPr>
            <a:xfrm>
              <a:off x="415047" y="1989715"/>
              <a:ext cx="11361906" cy="581154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3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タイトルがはいります。</a:t>
              </a:r>
            </a:p>
          </p:txBody>
        </p:sp>
      </p:grp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5E318DA0-DEB3-292B-88F1-DA90C12E187A}"/>
              </a:ext>
            </a:extLst>
          </p:cNvPr>
          <p:cNvGrpSpPr/>
          <p:nvPr/>
        </p:nvGrpSpPr>
        <p:grpSpPr>
          <a:xfrm>
            <a:off x="11456541" y="6124347"/>
            <a:ext cx="733653" cy="733653"/>
            <a:chOff x="10678297" y="5482346"/>
            <a:chExt cx="733653" cy="733653"/>
          </a:xfrm>
        </p:grpSpPr>
        <p:sp>
          <p:nvSpPr>
            <p:cNvPr id="3" name="正方形/長方形 2">
              <a:extLst>
                <a:ext uri="{FF2B5EF4-FFF2-40B4-BE49-F238E27FC236}">
                  <a16:creationId xmlns:a16="http://schemas.microsoft.com/office/drawing/2014/main" id="{264BE84D-E981-34B9-7DA9-F81DD7ED3774}"/>
                </a:ext>
              </a:extLst>
            </p:cNvPr>
            <p:cNvSpPr/>
            <p:nvPr/>
          </p:nvSpPr>
          <p:spPr>
            <a:xfrm>
              <a:off x="10678297" y="5482346"/>
              <a:ext cx="733653" cy="73365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4" name="図 3" descr="図形&#10;&#10;中程度の精度で自動的に生成された説明">
              <a:extLst>
                <a:ext uri="{FF2B5EF4-FFF2-40B4-BE49-F238E27FC236}">
                  <a16:creationId xmlns:a16="http://schemas.microsoft.com/office/drawing/2014/main" id="{A4A534B2-2DD7-E067-B5B5-5DD4F485F71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alphaModFix amt="5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99634" y="5583902"/>
              <a:ext cx="495631" cy="55108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11640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図 23" descr="背景パターン&#10;&#10;自動的に生成された説明">
            <a:extLst>
              <a:ext uri="{FF2B5EF4-FFF2-40B4-BE49-F238E27FC236}">
                <a16:creationId xmlns:a16="http://schemas.microsoft.com/office/drawing/2014/main" id="{AB57C75C-FD6F-6F02-1170-79C8A5D341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5" y="0"/>
            <a:ext cx="12188389" cy="6858000"/>
          </a:xfrm>
          <a:prstGeom prst="rect">
            <a:avLst/>
          </a:prstGeom>
        </p:spPr>
      </p:pic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32587A32-85D6-1038-D882-ED1134C89706}"/>
              </a:ext>
            </a:extLst>
          </p:cNvPr>
          <p:cNvGrpSpPr/>
          <p:nvPr/>
        </p:nvGrpSpPr>
        <p:grpSpPr>
          <a:xfrm>
            <a:off x="11456541" y="6124347"/>
            <a:ext cx="733653" cy="733653"/>
            <a:chOff x="10678297" y="5482346"/>
            <a:chExt cx="733653" cy="733653"/>
          </a:xfrm>
        </p:grpSpPr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AA9896D2-ABA3-D9EA-9B33-38716978F2ED}"/>
                </a:ext>
              </a:extLst>
            </p:cNvPr>
            <p:cNvSpPr/>
            <p:nvPr/>
          </p:nvSpPr>
          <p:spPr>
            <a:xfrm>
              <a:off x="10678297" y="5482346"/>
              <a:ext cx="733653" cy="73365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7" name="図 6" descr="図形&#10;&#10;中程度の精度で自動的に生成された説明">
              <a:extLst>
                <a:ext uri="{FF2B5EF4-FFF2-40B4-BE49-F238E27FC236}">
                  <a16:creationId xmlns:a16="http://schemas.microsoft.com/office/drawing/2014/main" id="{B3B5F3BA-0B56-EE47-2AFF-C5598278216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alphaModFix amt="5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99634" y="5583902"/>
              <a:ext cx="495631" cy="551087"/>
            </a:xfrm>
            <a:prstGeom prst="rect">
              <a:avLst/>
            </a:prstGeom>
          </p:spPr>
        </p:pic>
      </p:grpSp>
      <p:grpSp>
        <p:nvGrpSpPr>
          <p:cNvPr id="38" name="グループ化 37">
            <a:extLst>
              <a:ext uri="{FF2B5EF4-FFF2-40B4-BE49-F238E27FC236}">
                <a16:creationId xmlns:a16="http://schemas.microsoft.com/office/drawing/2014/main" id="{5328B605-2061-491D-2BC2-298769187A95}"/>
              </a:ext>
            </a:extLst>
          </p:cNvPr>
          <p:cNvGrpSpPr/>
          <p:nvPr/>
        </p:nvGrpSpPr>
        <p:grpSpPr>
          <a:xfrm>
            <a:off x="923906" y="600498"/>
            <a:ext cx="10146609" cy="895350"/>
            <a:chOff x="1588923" y="923773"/>
            <a:chExt cx="10146609" cy="895350"/>
          </a:xfrm>
        </p:grpSpPr>
        <p:pic>
          <p:nvPicPr>
            <p:cNvPr id="39" name="図 38" descr="背景パターン が含まれている画像&#10;&#10;自動的に生成された説明">
              <a:extLst>
                <a:ext uri="{FF2B5EF4-FFF2-40B4-BE49-F238E27FC236}">
                  <a16:creationId xmlns:a16="http://schemas.microsoft.com/office/drawing/2014/main" id="{018B24F9-FBDD-5F60-9188-D6B8B5FD82F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88923" y="923773"/>
              <a:ext cx="895350" cy="895350"/>
            </a:xfrm>
            <a:prstGeom prst="rect">
              <a:avLst/>
            </a:prstGeom>
          </p:spPr>
        </p:pic>
        <p:sp>
          <p:nvSpPr>
            <p:cNvPr id="40" name="タイトル 1">
              <a:extLst>
                <a:ext uri="{FF2B5EF4-FFF2-40B4-BE49-F238E27FC236}">
                  <a16:creationId xmlns:a16="http://schemas.microsoft.com/office/drawing/2014/main" id="{FF7DDAB3-DC5A-8B93-C202-CDA1E0EE58D8}"/>
                </a:ext>
              </a:extLst>
            </p:cNvPr>
            <p:cNvSpPr txBox="1">
              <a:spLocks/>
            </p:cNvSpPr>
            <p:nvPr/>
          </p:nvSpPr>
          <p:spPr>
            <a:xfrm>
              <a:off x="1775874" y="1093013"/>
              <a:ext cx="9959658" cy="513186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ja-JP" altLang="en-US" sz="2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タイトルがはいります。タイトルがはいります。</a:t>
              </a:r>
            </a:p>
          </p:txBody>
        </p:sp>
      </p:grp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BC3870B3-E2DC-6E91-58BE-C49F89F4D4DA}"/>
              </a:ext>
            </a:extLst>
          </p:cNvPr>
          <p:cNvGrpSpPr/>
          <p:nvPr/>
        </p:nvGrpSpPr>
        <p:grpSpPr>
          <a:xfrm>
            <a:off x="1034304" y="2195993"/>
            <a:ext cx="9863699" cy="3619589"/>
            <a:chOff x="1034304" y="2099737"/>
            <a:chExt cx="9863699" cy="3619589"/>
          </a:xfrm>
        </p:grpSpPr>
        <p:grpSp>
          <p:nvGrpSpPr>
            <p:cNvPr id="37" name="グループ化 36">
              <a:extLst>
                <a:ext uri="{FF2B5EF4-FFF2-40B4-BE49-F238E27FC236}">
                  <a16:creationId xmlns:a16="http://schemas.microsoft.com/office/drawing/2014/main" id="{1461388A-6102-279F-AE8F-32BC87E1BA85}"/>
                </a:ext>
              </a:extLst>
            </p:cNvPr>
            <p:cNvGrpSpPr/>
            <p:nvPr/>
          </p:nvGrpSpPr>
          <p:grpSpPr>
            <a:xfrm>
              <a:off x="1034304" y="2205934"/>
              <a:ext cx="4326037" cy="3513392"/>
              <a:chOff x="1588923" y="2417372"/>
              <a:chExt cx="4326037" cy="3513392"/>
            </a:xfrm>
          </p:grpSpPr>
          <p:grpSp>
            <p:nvGrpSpPr>
              <p:cNvPr id="18" name="グループ化 17">
                <a:extLst>
                  <a:ext uri="{FF2B5EF4-FFF2-40B4-BE49-F238E27FC236}">
                    <a16:creationId xmlns:a16="http://schemas.microsoft.com/office/drawing/2014/main" id="{E9250C60-E7CF-221D-E65F-54446EF23EDA}"/>
                  </a:ext>
                </a:extLst>
              </p:cNvPr>
              <p:cNvGrpSpPr/>
              <p:nvPr/>
            </p:nvGrpSpPr>
            <p:grpSpPr>
              <a:xfrm>
                <a:off x="1588923" y="2417372"/>
                <a:ext cx="2880000" cy="2880000"/>
                <a:chOff x="3072497" y="2417372"/>
                <a:chExt cx="2880000" cy="2880000"/>
              </a:xfrm>
            </p:grpSpPr>
            <p:sp>
              <p:nvSpPr>
                <p:cNvPr id="3" name="四角形: 角を丸くする 2">
                  <a:extLst>
                    <a:ext uri="{FF2B5EF4-FFF2-40B4-BE49-F238E27FC236}">
                      <a16:creationId xmlns:a16="http://schemas.microsoft.com/office/drawing/2014/main" id="{433492FE-F157-F8B3-3F5C-7EBF979E7724}"/>
                    </a:ext>
                  </a:extLst>
                </p:cNvPr>
                <p:cNvSpPr/>
                <p:nvPr/>
              </p:nvSpPr>
              <p:spPr>
                <a:xfrm>
                  <a:off x="3072497" y="2417372"/>
                  <a:ext cx="2880000" cy="2880000"/>
                </a:xfrm>
                <a:prstGeom prst="roundRect">
                  <a:avLst>
                    <a:gd name="adj" fmla="val 12944"/>
                  </a:avLst>
                </a:prstGeom>
                <a:solidFill>
                  <a:schemeClr val="bg2">
                    <a:lumMod val="9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>
                    <a:latin typeface="游明朝" panose="02020400000000000000" pitchFamily="18" charset="-128"/>
                    <a:ea typeface="游明朝" panose="02020400000000000000" pitchFamily="18" charset="-128"/>
                  </a:endParaRPr>
                </a:p>
              </p:txBody>
            </p:sp>
            <p:sp>
              <p:nvSpPr>
                <p:cNvPr id="4" name="タイトル 1">
                  <a:extLst>
                    <a:ext uri="{FF2B5EF4-FFF2-40B4-BE49-F238E27FC236}">
                      <a16:creationId xmlns:a16="http://schemas.microsoft.com/office/drawing/2014/main" id="{48D0256D-A49A-69C8-467F-2ACA90A59E3A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3910149" y="3741183"/>
                  <a:ext cx="1204695" cy="297507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b">
                  <a:noAutofit/>
                </a:bodyPr>
                <a:lstStyle>
                  <a:lvl1pPr algn="ctr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kumimoji="1" sz="60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pPr algn="just">
                    <a:lnSpc>
                      <a:spcPct val="150000"/>
                    </a:lnSpc>
                  </a:pPr>
                  <a:r>
                    <a:rPr lang="ja-JP" altLang="en-US" sz="1600" dirty="0">
                      <a:solidFill>
                        <a:srgbClr val="333333"/>
                      </a:solidFill>
                      <a:latin typeface="游明朝" panose="02020400000000000000" pitchFamily="18" charset="-128"/>
                      <a:ea typeface="游明朝" panose="02020400000000000000" pitchFamily="18" charset="-128"/>
                    </a:rPr>
                    <a:t>画像や写真</a:t>
                  </a:r>
                  <a:endParaRPr lang="en-US" altLang="ja-JP" sz="1600" dirty="0">
                    <a:solidFill>
                      <a:srgbClr val="333333"/>
                    </a:solidFill>
                    <a:latin typeface="游明朝" panose="02020400000000000000" pitchFamily="18" charset="-128"/>
                    <a:ea typeface="游明朝" panose="02020400000000000000" pitchFamily="18" charset="-128"/>
                  </a:endParaRPr>
                </a:p>
              </p:txBody>
            </p:sp>
          </p:grpSp>
          <p:grpSp>
            <p:nvGrpSpPr>
              <p:cNvPr id="36" name="グループ化 35">
                <a:extLst>
                  <a:ext uri="{FF2B5EF4-FFF2-40B4-BE49-F238E27FC236}">
                    <a16:creationId xmlns:a16="http://schemas.microsoft.com/office/drawing/2014/main" id="{1C29A4A2-0EBE-52BA-3DE9-5D176DE50A26}"/>
                  </a:ext>
                </a:extLst>
              </p:cNvPr>
              <p:cNvGrpSpPr/>
              <p:nvPr/>
            </p:nvGrpSpPr>
            <p:grpSpPr>
              <a:xfrm>
                <a:off x="4006603" y="4022407"/>
                <a:ext cx="1908357" cy="1908357"/>
                <a:chOff x="4006603" y="4022407"/>
                <a:chExt cx="1908357" cy="1908357"/>
              </a:xfrm>
            </p:grpSpPr>
            <p:sp>
              <p:nvSpPr>
                <p:cNvPr id="20" name="四角形: 角を丸くする 19">
                  <a:extLst>
                    <a:ext uri="{FF2B5EF4-FFF2-40B4-BE49-F238E27FC236}">
                      <a16:creationId xmlns:a16="http://schemas.microsoft.com/office/drawing/2014/main" id="{7F9AAF48-7091-8C9B-ED3E-FFF32532FFAA}"/>
                    </a:ext>
                  </a:extLst>
                </p:cNvPr>
                <p:cNvSpPr/>
                <p:nvPr/>
              </p:nvSpPr>
              <p:spPr>
                <a:xfrm>
                  <a:off x="4006603" y="4022407"/>
                  <a:ext cx="1908357" cy="1908357"/>
                </a:xfrm>
                <a:prstGeom prst="roundRect">
                  <a:avLst>
                    <a:gd name="adj" fmla="val 12944"/>
                  </a:avLst>
                </a:prstGeom>
                <a:solidFill>
                  <a:srgbClr val="FFFF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>
                    <a:latin typeface="游明朝" panose="02020400000000000000" pitchFamily="18" charset="-128"/>
                    <a:ea typeface="游明朝" panose="02020400000000000000" pitchFamily="18" charset="-128"/>
                  </a:endParaRPr>
                </a:p>
              </p:txBody>
            </p:sp>
            <p:sp>
              <p:nvSpPr>
                <p:cNvPr id="21" name="タイトル 1">
                  <a:extLst>
                    <a:ext uri="{FF2B5EF4-FFF2-40B4-BE49-F238E27FC236}">
                      <a16:creationId xmlns:a16="http://schemas.microsoft.com/office/drawing/2014/main" id="{EC131CE8-93B4-CEEA-5D3D-FF72E8F9D513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4358433" y="4895927"/>
                  <a:ext cx="1204695" cy="297507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b">
                  <a:noAutofit/>
                </a:bodyPr>
                <a:lstStyle>
                  <a:lvl1pPr algn="ctr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kumimoji="1" sz="60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pPr algn="just">
                    <a:lnSpc>
                      <a:spcPct val="150000"/>
                    </a:lnSpc>
                  </a:pPr>
                  <a:r>
                    <a:rPr lang="ja-JP" altLang="en-US" sz="1600" dirty="0">
                      <a:solidFill>
                        <a:srgbClr val="333333"/>
                      </a:solidFill>
                      <a:latin typeface="游明朝" panose="02020400000000000000" pitchFamily="18" charset="-128"/>
                      <a:ea typeface="游明朝" panose="02020400000000000000" pitchFamily="18" charset="-128"/>
                    </a:rPr>
                    <a:t>画像や写真</a:t>
                  </a:r>
                  <a:endParaRPr lang="en-US" altLang="ja-JP" sz="1600" dirty="0">
                    <a:solidFill>
                      <a:srgbClr val="333333"/>
                    </a:solidFill>
                    <a:latin typeface="游明朝" panose="02020400000000000000" pitchFamily="18" charset="-128"/>
                    <a:ea typeface="游明朝" panose="02020400000000000000" pitchFamily="18" charset="-128"/>
                  </a:endParaRPr>
                </a:p>
              </p:txBody>
            </p:sp>
          </p:grpSp>
        </p:grpSp>
        <p:pic>
          <p:nvPicPr>
            <p:cNvPr id="31" name="図 30" descr="背景パターン&#10;&#10;自動的に生成された説明">
              <a:extLst>
                <a:ext uri="{FF2B5EF4-FFF2-40B4-BE49-F238E27FC236}">
                  <a16:creationId xmlns:a16="http://schemas.microsoft.com/office/drawing/2014/main" id="{A8C25A0A-F0D5-6324-08AB-31327CEAD8D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431" t="42233"/>
            <a:stretch/>
          </p:blipFill>
          <p:spPr>
            <a:xfrm>
              <a:off x="6461656" y="2462708"/>
              <a:ext cx="4436347" cy="2855694"/>
            </a:xfrm>
            <a:prstGeom prst="rect">
              <a:avLst/>
            </a:prstGeom>
          </p:spPr>
        </p:pic>
        <p:sp>
          <p:nvSpPr>
            <p:cNvPr id="2" name="タイトル 1">
              <a:extLst>
                <a:ext uri="{FF2B5EF4-FFF2-40B4-BE49-F238E27FC236}">
                  <a16:creationId xmlns:a16="http://schemas.microsoft.com/office/drawing/2014/main" id="{D9525371-4B2A-1996-54D3-DEAEEEE3E0FB}"/>
                </a:ext>
              </a:extLst>
            </p:cNvPr>
            <p:cNvSpPr txBox="1">
              <a:spLocks/>
            </p:cNvSpPr>
            <p:nvPr/>
          </p:nvSpPr>
          <p:spPr>
            <a:xfrm>
              <a:off x="6086323" y="2204490"/>
              <a:ext cx="4429908" cy="2855694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just">
                <a:lnSpc>
                  <a:spcPct val="150000"/>
                </a:lnSpc>
              </a:pPr>
              <a:r>
                <a:rPr lang="ja-JP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ダミーテキストです。概要が入ります。ダミーテキストです。概要が入ります。ダミーテキストです。概要が入ります。ダミーテキストです。概要が入ります。ダミーテキストです。概要が入ります。ダミーテキストです。概要が入ります。ダミーテキストです。概要が入ります。ダミーテキストです。概要が入ります。</a:t>
              </a:r>
              <a:endParaRPr lang="en-US" altLang="ja-JP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pic>
          <p:nvPicPr>
            <p:cNvPr id="41" name="図 40" descr="背景パターン&#10;&#10;自動的に生成された説明">
              <a:extLst>
                <a:ext uri="{FF2B5EF4-FFF2-40B4-BE49-F238E27FC236}">
                  <a16:creationId xmlns:a16="http://schemas.microsoft.com/office/drawing/2014/main" id="{7B5ADFBF-5A7A-A34F-A8A8-F74B230105A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6" t="-111" r="88372" b="88529"/>
            <a:stretch/>
          </p:blipFill>
          <p:spPr>
            <a:xfrm>
              <a:off x="3532535" y="2099737"/>
              <a:ext cx="572655" cy="57255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31182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図 23" descr="背景パターン&#10;&#10;自動的に生成された説明">
            <a:extLst>
              <a:ext uri="{FF2B5EF4-FFF2-40B4-BE49-F238E27FC236}">
                <a16:creationId xmlns:a16="http://schemas.microsoft.com/office/drawing/2014/main" id="{AB57C75C-FD6F-6F02-1170-79C8A5D341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5" y="0"/>
            <a:ext cx="12188389" cy="6858000"/>
          </a:xfrm>
          <a:prstGeom prst="rect">
            <a:avLst/>
          </a:prstGeom>
        </p:spPr>
      </p:pic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32587A32-85D6-1038-D882-ED1134C89706}"/>
              </a:ext>
            </a:extLst>
          </p:cNvPr>
          <p:cNvGrpSpPr/>
          <p:nvPr/>
        </p:nvGrpSpPr>
        <p:grpSpPr>
          <a:xfrm>
            <a:off x="11456541" y="6124347"/>
            <a:ext cx="733653" cy="733653"/>
            <a:chOff x="10678297" y="5482346"/>
            <a:chExt cx="733653" cy="733653"/>
          </a:xfrm>
        </p:grpSpPr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AA9896D2-ABA3-D9EA-9B33-38716978F2ED}"/>
                </a:ext>
              </a:extLst>
            </p:cNvPr>
            <p:cNvSpPr/>
            <p:nvPr/>
          </p:nvSpPr>
          <p:spPr>
            <a:xfrm>
              <a:off x="10678297" y="5482346"/>
              <a:ext cx="733653" cy="73365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7" name="図 6" descr="図形&#10;&#10;中程度の精度で自動的に生成された説明">
              <a:extLst>
                <a:ext uri="{FF2B5EF4-FFF2-40B4-BE49-F238E27FC236}">
                  <a16:creationId xmlns:a16="http://schemas.microsoft.com/office/drawing/2014/main" id="{B3B5F3BA-0B56-EE47-2AFF-C5598278216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alphaModFix amt="5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99634" y="5583902"/>
              <a:ext cx="495631" cy="551087"/>
            </a:xfrm>
            <a:prstGeom prst="rect">
              <a:avLst/>
            </a:prstGeom>
          </p:spPr>
        </p:pic>
      </p:grp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72A1C486-AF48-F24E-F976-B45B0B9157F8}"/>
              </a:ext>
            </a:extLst>
          </p:cNvPr>
          <p:cNvGrpSpPr/>
          <p:nvPr/>
        </p:nvGrpSpPr>
        <p:grpSpPr>
          <a:xfrm>
            <a:off x="1142297" y="2300746"/>
            <a:ext cx="4811680" cy="3113912"/>
            <a:chOff x="966807" y="2204490"/>
            <a:chExt cx="4811680" cy="3113912"/>
          </a:xfrm>
        </p:grpSpPr>
        <p:pic>
          <p:nvPicPr>
            <p:cNvPr id="31" name="図 30" descr="背景パターン&#10;&#10;自動的に生成された説明">
              <a:extLst>
                <a:ext uri="{FF2B5EF4-FFF2-40B4-BE49-F238E27FC236}">
                  <a16:creationId xmlns:a16="http://schemas.microsoft.com/office/drawing/2014/main" id="{A8C25A0A-F0D5-6324-08AB-31327CEAD8D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431" t="42233"/>
            <a:stretch/>
          </p:blipFill>
          <p:spPr>
            <a:xfrm>
              <a:off x="1342140" y="2462708"/>
              <a:ext cx="4436347" cy="2855694"/>
            </a:xfrm>
            <a:prstGeom prst="rect">
              <a:avLst/>
            </a:prstGeom>
          </p:spPr>
        </p:pic>
        <p:sp>
          <p:nvSpPr>
            <p:cNvPr id="2" name="タイトル 1">
              <a:extLst>
                <a:ext uri="{FF2B5EF4-FFF2-40B4-BE49-F238E27FC236}">
                  <a16:creationId xmlns:a16="http://schemas.microsoft.com/office/drawing/2014/main" id="{D9525371-4B2A-1996-54D3-DEAEEEE3E0FB}"/>
                </a:ext>
              </a:extLst>
            </p:cNvPr>
            <p:cNvSpPr txBox="1">
              <a:spLocks/>
            </p:cNvSpPr>
            <p:nvPr/>
          </p:nvSpPr>
          <p:spPr>
            <a:xfrm>
              <a:off x="966807" y="2204490"/>
              <a:ext cx="4429908" cy="2855694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just">
                <a:lnSpc>
                  <a:spcPct val="150000"/>
                </a:lnSpc>
              </a:pPr>
              <a:r>
                <a:rPr lang="ja-JP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ダミーテキストです。概要が入ります。ダミーテキストです。概要が入ります。ダミーテキストです。概要が入ります。ダミーテキストです。概要が入ります。ダミーテキストです。概要が入ります。ダミーテキストです。概要が入ります。ダミーテキストです。概要が入ります。ダミーテキストです。概要が入ります。</a:t>
              </a:r>
              <a:endParaRPr lang="en-US" altLang="ja-JP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</p:grpSp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A250F5C0-8763-4E5F-A25C-8E681966B704}"/>
              </a:ext>
            </a:extLst>
          </p:cNvPr>
          <p:cNvGrpSpPr/>
          <p:nvPr/>
        </p:nvGrpSpPr>
        <p:grpSpPr>
          <a:xfrm>
            <a:off x="923906" y="600498"/>
            <a:ext cx="10146609" cy="895350"/>
            <a:chOff x="1588923" y="923773"/>
            <a:chExt cx="10146609" cy="895350"/>
          </a:xfrm>
        </p:grpSpPr>
        <p:pic>
          <p:nvPicPr>
            <p:cNvPr id="34" name="図 33" descr="背景パターン が含まれている画像&#10;&#10;自動的に生成された説明">
              <a:extLst>
                <a:ext uri="{FF2B5EF4-FFF2-40B4-BE49-F238E27FC236}">
                  <a16:creationId xmlns:a16="http://schemas.microsoft.com/office/drawing/2014/main" id="{985D39FA-157E-FEFA-D371-D322D9ED7A3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88923" y="923773"/>
              <a:ext cx="895350" cy="895350"/>
            </a:xfrm>
            <a:prstGeom prst="rect">
              <a:avLst/>
            </a:prstGeom>
          </p:spPr>
        </p:pic>
        <p:sp>
          <p:nvSpPr>
            <p:cNvPr id="35" name="タイトル 1">
              <a:extLst>
                <a:ext uri="{FF2B5EF4-FFF2-40B4-BE49-F238E27FC236}">
                  <a16:creationId xmlns:a16="http://schemas.microsoft.com/office/drawing/2014/main" id="{FE1B61DB-A0A4-06B3-A716-05154475091D}"/>
                </a:ext>
              </a:extLst>
            </p:cNvPr>
            <p:cNvSpPr txBox="1">
              <a:spLocks/>
            </p:cNvSpPr>
            <p:nvPr/>
          </p:nvSpPr>
          <p:spPr>
            <a:xfrm>
              <a:off x="1775874" y="1093013"/>
              <a:ext cx="9959658" cy="513186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ja-JP" altLang="en-US" sz="2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タイトルがはいります。タイトルがはいります。</a:t>
              </a:r>
            </a:p>
          </p:txBody>
        </p:sp>
      </p:grp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E7786CE5-7583-A686-5D6F-0D3A16DD6D79}"/>
              </a:ext>
            </a:extLst>
          </p:cNvPr>
          <p:cNvGrpSpPr/>
          <p:nvPr/>
        </p:nvGrpSpPr>
        <p:grpSpPr>
          <a:xfrm>
            <a:off x="6747456" y="2302190"/>
            <a:ext cx="4326037" cy="3513392"/>
            <a:chOff x="1588923" y="2417372"/>
            <a:chExt cx="4326037" cy="3513392"/>
          </a:xfrm>
        </p:grpSpPr>
        <p:grpSp>
          <p:nvGrpSpPr>
            <p:cNvPr id="9" name="グループ化 8">
              <a:extLst>
                <a:ext uri="{FF2B5EF4-FFF2-40B4-BE49-F238E27FC236}">
                  <a16:creationId xmlns:a16="http://schemas.microsoft.com/office/drawing/2014/main" id="{EE941917-5247-2995-5A7C-DE9054A194BE}"/>
                </a:ext>
              </a:extLst>
            </p:cNvPr>
            <p:cNvGrpSpPr/>
            <p:nvPr/>
          </p:nvGrpSpPr>
          <p:grpSpPr>
            <a:xfrm>
              <a:off x="1588923" y="2417372"/>
              <a:ext cx="2880000" cy="2880000"/>
              <a:chOff x="3072497" y="2417372"/>
              <a:chExt cx="2880000" cy="2880000"/>
            </a:xfrm>
          </p:grpSpPr>
          <p:sp>
            <p:nvSpPr>
              <p:cNvPr id="13" name="四角形: 角を丸くする 12">
                <a:extLst>
                  <a:ext uri="{FF2B5EF4-FFF2-40B4-BE49-F238E27FC236}">
                    <a16:creationId xmlns:a16="http://schemas.microsoft.com/office/drawing/2014/main" id="{FF255449-4416-7DBE-DFEE-DA58D25EA98C}"/>
                  </a:ext>
                </a:extLst>
              </p:cNvPr>
              <p:cNvSpPr/>
              <p:nvPr/>
            </p:nvSpPr>
            <p:spPr>
              <a:xfrm>
                <a:off x="3072497" y="2417372"/>
                <a:ext cx="2880000" cy="2880000"/>
              </a:xfrm>
              <a:prstGeom prst="roundRect">
                <a:avLst>
                  <a:gd name="adj" fmla="val 12944"/>
                </a:avLst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>
                  <a:latin typeface="游明朝" panose="02020400000000000000" pitchFamily="18" charset="-128"/>
                  <a:ea typeface="游明朝" panose="02020400000000000000" pitchFamily="18" charset="-128"/>
                </a:endParaRPr>
              </a:p>
            </p:txBody>
          </p:sp>
          <p:sp>
            <p:nvSpPr>
              <p:cNvPr id="14" name="タイトル 1">
                <a:extLst>
                  <a:ext uri="{FF2B5EF4-FFF2-40B4-BE49-F238E27FC236}">
                    <a16:creationId xmlns:a16="http://schemas.microsoft.com/office/drawing/2014/main" id="{392A0D19-36FB-7E34-5020-2E2A97CE904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910149" y="3741183"/>
                <a:ext cx="1204695" cy="297507"/>
              </a:xfrm>
              <a:prstGeom prst="rect">
                <a:avLst/>
              </a:prstGeom>
            </p:spPr>
            <p:txBody>
              <a:bodyPr vert="horz" lIns="91440" tIns="45720" rIns="91440" bIns="45720" rtlCol="0" anchor="b">
                <a:noAutofit/>
              </a:bodyPr>
              <a:lstStyle>
                <a:lvl1pPr algn="ctr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60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just">
                  <a:lnSpc>
                    <a:spcPct val="150000"/>
                  </a:lnSpc>
                </a:pPr>
                <a:r>
                  <a:rPr lang="ja-JP" altLang="en-US" sz="1600" dirty="0">
                    <a:solidFill>
                      <a:srgbClr val="333333"/>
                    </a:solidFill>
                    <a:latin typeface="游明朝" panose="02020400000000000000" pitchFamily="18" charset="-128"/>
                    <a:ea typeface="游明朝" panose="02020400000000000000" pitchFamily="18" charset="-128"/>
                  </a:rPr>
                  <a:t>画像や写真</a:t>
                </a:r>
                <a:endParaRPr lang="en-US" altLang="ja-JP" sz="1600" dirty="0">
                  <a:solidFill>
                    <a:srgbClr val="333333"/>
                  </a:solidFill>
                  <a:latin typeface="游明朝" panose="02020400000000000000" pitchFamily="18" charset="-128"/>
                  <a:ea typeface="游明朝" panose="02020400000000000000" pitchFamily="18" charset="-128"/>
                </a:endParaRPr>
              </a:p>
            </p:txBody>
          </p:sp>
        </p:grpSp>
        <p:grpSp>
          <p:nvGrpSpPr>
            <p:cNvPr id="10" name="グループ化 9">
              <a:extLst>
                <a:ext uri="{FF2B5EF4-FFF2-40B4-BE49-F238E27FC236}">
                  <a16:creationId xmlns:a16="http://schemas.microsoft.com/office/drawing/2014/main" id="{4933F98E-8937-4C2E-D848-D7AC187A7B75}"/>
                </a:ext>
              </a:extLst>
            </p:cNvPr>
            <p:cNvGrpSpPr/>
            <p:nvPr/>
          </p:nvGrpSpPr>
          <p:grpSpPr>
            <a:xfrm>
              <a:off x="4006603" y="4022407"/>
              <a:ext cx="1908357" cy="1908357"/>
              <a:chOff x="4006603" y="4022407"/>
              <a:chExt cx="1908357" cy="1908357"/>
            </a:xfrm>
          </p:grpSpPr>
          <p:sp>
            <p:nvSpPr>
              <p:cNvPr id="11" name="四角形: 角を丸くする 10">
                <a:extLst>
                  <a:ext uri="{FF2B5EF4-FFF2-40B4-BE49-F238E27FC236}">
                    <a16:creationId xmlns:a16="http://schemas.microsoft.com/office/drawing/2014/main" id="{7A5B225C-3594-F895-3DAE-C5D8BBCD0FC8}"/>
                  </a:ext>
                </a:extLst>
              </p:cNvPr>
              <p:cNvSpPr/>
              <p:nvPr/>
            </p:nvSpPr>
            <p:spPr>
              <a:xfrm>
                <a:off x="4006603" y="4022407"/>
                <a:ext cx="1908357" cy="1908357"/>
              </a:xfrm>
              <a:prstGeom prst="roundRect">
                <a:avLst>
                  <a:gd name="adj" fmla="val 12944"/>
                </a:avLst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>
                  <a:latin typeface="游明朝" panose="02020400000000000000" pitchFamily="18" charset="-128"/>
                  <a:ea typeface="游明朝" panose="02020400000000000000" pitchFamily="18" charset="-128"/>
                </a:endParaRPr>
              </a:p>
            </p:txBody>
          </p:sp>
          <p:sp>
            <p:nvSpPr>
              <p:cNvPr id="12" name="タイトル 1">
                <a:extLst>
                  <a:ext uri="{FF2B5EF4-FFF2-40B4-BE49-F238E27FC236}">
                    <a16:creationId xmlns:a16="http://schemas.microsoft.com/office/drawing/2014/main" id="{95A83EF2-B0A6-F182-CD51-5F76C4F4B10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358433" y="4895927"/>
                <a:ext cx="1204695" cy="297507"/>
              </a:xfrm>
              <a:prstGeom prst="rect">
                <a:avLst/>
              </a:prstGeom>
            </p:spPr>
            <p:txBody>
              <a:bodyPr vert="horz" lIns="91440" tIns="45720" rIns="91440" bIns="45720" rtlCol="0" anchor="b">
                <a:noAutofit/>
              </a:bodyPr>
              <a:lstStyle>
                <a:lvl1pPr algn="ctr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60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just">
                  <a:lnSpc>
                    <a:spcPct val="150000"/>
                  </a:lnSpc>
                </a:pPr>
                <a:r>
                  <a:rPr lang="ja-JP" altLang="en-US" sz="1600" dirty="0">
                    <a:solidFill>
                      <a:srgbClr val="333333"/>
                    </a:solidFill>
                    <a:latin typeface="游明朝" panose="02020400000000000000" pitchFamily="18" charset="-128"/>
                    <a:ea typeface="游明朝" panose="02020400000000000000" pitchFamily="18" charset="-128"/>
                  </a:rPr>
                  <a:t>画像や写真</a:t>
                </a:r>
                <a:endParaRPr lang="en-US" altLang="ja-JP" sz="1600" dirty="0">
                  <a:solidFill>
                    <a:srgbClr val="333333"/>
                  </a:solidFill>
                  <a:latin typeface="游明朝" panose="02020400000000000000" pitchFamily="18" charset="-128"/>
                  <a:ea typeface="游明朝" panose="02020400000000000000" pitchFamily="18" charset="-128"/>
                </a:endParaRPr>
              </a:p>
            </p:txBody>
          </p:sp>
        </p:grpSp>
      </p:grpSp>
      <p:pic>
        <p:nvPicPr>
          <p:cNvPr id="16" name="図 15" descr="背景パターン&#10;&#10;自動的に生成された説明">
            <a:extLst>
              <a:ext uri="{FF2B5EF4-FFF2-40B4-BE49-F238E27FC236}">
                <a16:creationId xmlns:a16="http://schemas.microsoft.com/office/drawing/2014/main" id="{9E5F4CB2-C454-309A-904C-37C20E66E94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" t="-111" r="88372" b="88529"/>
          <a:stretch/>
        </p:blipFill>
        <p:spPr>
          <a:xfrm>
            <a:off x="9218606" y="2124854"/>
            <a:ext cx="572655" cy="572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58877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図 23" descr="背景パターン&#10;&#10;自動的に生成された説明">
            <a:extLst>
              <a:ext uri="{FF2B5EF4-FFF2-40B4-BE49-F238E27FC236}">
                <a16:creationId xmlns:a16="http://schemas.microsoft.com/office/drawing/2014/main" id="{AB57C75C-FD6F-6F02-1170-79C8A5D341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5" y="0"/>
            <a:ext cx="12188389" cy="6858000"/>
          </a:xfrm>
          <a:prstGeom prst="rect">
            <a:avLst/>
          </a:prstGeom>
        </p:spPr>
      </p:pic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1EDD1026-2661-F022-58A3-17A6B021107D}"/>
              </a:ext>
            </a:extLst>
          </p:cNvPr>
          <p:cNvGrpSpPr/>
          <p:nvPr/>
        </p:nvGrpSpPr>
        <p:grpSpPr>
          <a:xfrm>
            <a:off x="1252065" y="2427100"/>
            <a:ext cx="9794454" cy="2880000"/>
            <a:chOff x="1252065" y="2427100"/>
            <a:chExt cx="9794454" cy="2880000"/>
          </a:xfrm>
        </p:grpSpPr>
        <p:grpSp>
          <p:nvGrpSpPr>
            <p:cNvPr id="18" name="グループ化 17">
              <a:extLst>
                <a:ext uri="{FF2B5EF4-FFF2-40B4-BE49-F238E27FC236}">
                  <a16:creationId xmlns:a16="http://schemas.microsoft.com/office/drawing/2014/main" id="{E9250C60-E7CF-221D-E65F-54446EF23EDA}"/>
                </a:ext>
              </a:extLst>
            </p:cNvPr>
            <p:cNvGrpSpPr/>
            <p:nvPr/>
          </p:nvGrpSpPr>
          <p:grpSpPr>
            <a:xfrm>
              <a:off x="1252065" y="2427100"/>
              <a:ext cx="2880000" cy="2880000"/>
              <a:chOff x="2920466" y="2417372"/>
              <a:chExt cx="2880000" cy="2880000"/>
            </a:xfrm>
          </p:grpSpPr>
          <p:sp>
            <p:nvSpPr>
              <p:cNvPr id="3" name="四角形: 角を丸くする 2">
                <a:extLst>
                  <a:ext uri="{FF2B5EF4-FFF2-40B4-BE49-F238E27FC236}">
                    <a16:creationId xmlns:a16="http://schemas.microsoft.com/office/drawing/2014/main" id="{433492FE-F157-F8B3-3F5C-7EBF979E7724}"/>
                  </a:ext>
                </a:extLst>
              </p:cNvPr>
              <p:cNvSpPr/>
              <p:nvPr/>
            </p:nvSpPr>
            <p:spPr>
              <a:xfrm>
                <a:off x="2920466" y="2417372"/>
                <a:ext cx="2880000" cy="2880000"/>
              </a:xfrm>
              <a:prstGeom prst="roundRect">
                <a:avLst>
                  <a:gd name="adj" fmla="val 12944"/>
                </a:avLst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>
                  <a:latin typeface="游明朝" panose="02020400000000000000" pitchFamily="18" charset="-128"/>
                  <a:ea typeface="游明朝" panose="02020400000000000000" pitchFamily="18" charset="-128"/>
                </a:endParaRPr>
              </a:p>
            </p:txBody>
          </p:sp>
          <p:sp>
            <p:nvSpPr>
              <p:cNvPr id="4" name="タイトル 1">
                <a:extLst>
                  <a:ext uri="{FF2B5EF4-FFF2-40B4-BE49-F238E27FC236}">
                    <a16:creationId xmlns:a16="http://schemas.microsoft.com/office/drawing/2014/main" id="{48D0256D-A49A-69C8-467F-2ACA90A59E3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758118" y="3741183"/>
                <a:ext cx="1204695" cy="297507"/>
              </a:xfrm>
              <a:prstGeom prst="rect">
                <a:avLst/>
              </a:prstGeom>
            </p:spPr>
            <p:txBody>
              <a:bodyPr vert="horz" lIns="91440" tIns="45720" rIns="91440" bIns="45720" rtlCol="0" anchor="b">
                <a:noAutofit/>
              </a:bodyPr>
              <a:lstStyle>
                <a:lvl1pPr algn="ctr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60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just">
                  <a:lnSpc>
                    <a:spcPct val="150000"/>
                  </a:lnSpc>
                </a:pPr>
                <a:r>
                  <a:rPr lang="ja-JP" altLang="en-US" sz="1600" dirty="0">
                    <a:solidFill>
                      <a:srgbClr val="333333"/>
                    </a:solidFill>
                    <a:latin typeface="游明朝" panose="02020400000000000000" pitchFamily="18" charset="-128"/>
                    <a:ea typeface="游明朝" panose="02020400000000000000" pitchFamily="18" charset="-128"/>
                  </a:rPr>
                  <a:t>画像や写真</a:t>
                </a:r>
                <a:endParaRPr lang="en-US" altLang="ja-JP" sz="1600" dirty="0">
                  <a:solidFill>
                    <a:srgbClr val="333333"/>
                  </a:solidFill>
                  <a:latin typeface="游明朝" panose="02020400000000000000" pitchFamily="18" charset="-128"/>
                  <a:ea typeface="游明朝" panose="02020400000000000000" pitchFamily="18" charset="-128"/>
                </a:endParaRPr>
              </a:p>
            </p:txBody>
          </p:sp>
        </p:grpSp>
        <p:grpSp>
          <p:nvGrpSpPr>
            <p:cNvPr id="14" name="グループ化 13">
              <a:extLst>
                <a:ext uri="{FF2B5EF4-FFF2-40B4-BE49-F238E27FC236}">
                  <a16:creationId xmlns:a16="http://schemas.microsoft.com/office/drawing/2014/main" id="{4A7B3EB4-8D8F-CC57-B3A4-0C42BCE1CF5D}"/>
                </a:ext>
              </a:extLst>
            </p:cNvPr>
            <p:cNvGrpSpPr/>
            <p:nvPr/>
          </p:nvGrpSpPr>
          <p:grpSpPr>
            <a:xfrm>
              <a:off x="4709292" y="2427100"/>
              <a:ext cx="2880000" cy="2880000"/>
              <a:chOff x="3072497" y="2417372"/>
              <a:chExt cx="2880000" cy="2880000"/>
            </a:xfrm>
          </p:grpSpPr>
          <p:sp>
            <p:nvSpPr>
              <p:cNvPr id="15" name="四角形: 角を丸くする 14">
                <a:extLst>
                  <a:ext uri="{FF2B5EF4-FFF2-40B4-BE49-F238E27FC236}">
                    <a16:creationId xmlns:a16="http://schemas.microsoft.com/office/drawing/2014/main" id="{F9DB3008-E5BF-C720-AE93-766D457193F7}"/>
                  </a:ext>
                </a:extLst>
              </p:cNvPr>
              <p:cNvSpPr/>
              <p:nvPr/>
            </p:nvSpPr>
            <p:spPr>
              <a:xfrm>
                <a:off x="3072497" y="2417372"/>
                <a:ext cx="2880000" cy="2880000"/>
              </a:xfrm>
              <a:prstGeom prst="roundRect">
                <a:avLst>
                  <a:gd name="adj" fmla="val 12944"/>
                </a:avLst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>
                  <a:latin typeface="游明朝" panose="02020400000000000000" pitchFamily="18" charset="-128"/>
                  <a:ea typeface="游明朝" panose="02020400000000000000" pitchFamily="18" charset="-128"/>
                </a:endParaRPr>
              </a:p>
            </p:txBody>
          </p:sp>
          <p:sp>
            <p:nvSpPr>
              <p:cNvPr id="16" name="タイトル 1">
                <a:extLst>
                  <a:ext uri="{FF2B5EF4-FFF2-40B4-BE49-F238E27FC236}">
                    <a16:creationId xmlns:a16="http://schemas.microsoft.com/office/drawing/2014/main" id="{88CD12C1-E2D6-820A-1499-33822AEE7B1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910149" y="3741183"/>
                <a:ext cx="1204695" cy="297507"/>
              </a:xfrm>
              <a:prstGeom prst="rect">
                <a:avLst/>
              </a:prstGeom>
            </p:spPr>
            <p:txBody>
              <a:bodyPr vert="horz" lIns="91440" tIns="45720" rIns="91440" bIns="45720" rtlCol="0" anchor="b">
                <a:noAutofit/>
              </a:bodyPr>
              <a:lstStyle>
                <a:lvl1pPr algn="ctr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60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just">
                  <a:lnSpc>
                    <a:spcPct val="150000"/>
                  </a:lnSpc>
                </a:pPr>
                <a:r>
                  <a:rPr lang="ja-JP" altLang="en-US" sz="1600" dirty="0">
                    <a:solidFill>
                      <a:srgbClr val="333333"/>
                    </a:solidFill>
                    <a:latin typeface="游明朝" panose="02020400000000000000" pitchFamily="18" charset="-128"/>
                    <a:ea typeface="游明朝" panose="02020400000000000000" pitchFamily="18" charset="-128"/>
                  </a:rPr>
                  <a:t>画像や写真</a:t>
                </a:r>
                <a:endParaRPr lang="en-US" altLang="ja-JP" sz="1600" dirty="0">
                  <a:solidFill>
                    <a:srgbClr val="333333"/>
                  </a:solidFill>
                  <a:latin typeface="游明朝" panose="02020400000000000000" pitchFamily="18" charset="-128"/>
                  <a:ea typeface="游明朝" panose="02020400000000000000" pitchFamily="18" charset="-128"/>
                </a:endParaRPr>
              </a:p>
            </p:txBody>
          </p:sp>
        </p:grpSp>
        <p:grpSp>
          <p:nvGrpSpPr>
            <p:cNvPr id="17" name="グループ化 16">
              <a:extLst>
                <a:ext uri="{FF2B5EF4-FFF2-40B4-BE49-F238E27FC236}">
                  <a16:creationId xmlns:a16="http://schemas.microsoft.com/office/drawing/2014/main" id="{88D9664B-7F5E-D0F3-EB90-CB2C96C7641B}"/>
                </a:ext>
              </a:extLst>
            </p:cNvPr>
            <p:cNvGrpSpPr/>
            <p:nvPr/>
          </p:nvGrpSpPr>
          <p:grpSpPr>
            <a:xfrm>
              <a:off x="8166519" y="2427100"/>
              <a:ext cx="2880000" cy="2880000"/>
              <a:chOff x="3228335" y="2417372"/>
              <a:chExt cx="2880000" cy="2880000"/>
            </a:xfrm>
          </p:grpSpPr>
          <p:sp>
            <p:nvSpPr>
              <p:cNvPr id="19" name="四角形: 角を丸くする 18">
                <a:extLst>
                  <a:ext uri="{FF2B5EF4-FFF2-40B4-BE49-F238E27FC236}">
                    <a16:creationId xmlns:a16="http://schemas.microsoft.com/office/drawing/2014/main" id="{B7FCBAA7-CFDE-D140-DAF3-51ED9C5BDCC3}"/>
                  </a:ext>
                </a:extLst>
              </p:cNvPr>
              <p:cNvSpPr/>
              <p:nvPr/>
            </p:nvSpPr>
            <p:spPr>
              <a:xfrm>
                <a:off x="3228335" y="2417372"/>
                <a:ext cx="2880000" cy="2880000"/>
              </a:xfrm>
              <a:prstGeom prst="roundRect">
                <a:avLst>
                  <a:gd name="adj" fmla="val 12944"/>
                </a:avLst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>
                  <a:latin typeface="游明朝" panose="02020400000000000000" pitchFamily="18" charset="-128"/>
                  <a:ea typeface="游明朝" panose="02020400000000000000" pitchFamily="18" charset="-128"/>
                </a:endParaRPr>
              </a:p>
            </p:txBody>
          </p:sp>
          <p:sp>
            <p:nvSpPr>
              <p:cNvPr id="23" name="タイトル 1">
                <a:extLst>
                  <a:ext uri="{FF2B5EF4-FFF2-40B4-BE49-F238E27FC236}">
                    <a16:creationId xmlns:a16="http://schemas.microsoft.com/office/drawing/2014/main" id="{D61C0922-FA17-ED38-171F-BFC52A20D0E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065987" y="3741183"/>
                <a:ext cx="1204695" cy="297507"/>
              </a:xfrm>
              <a:prstGeom prst="rect">
                <a:avLst/>
              </a:prstGeom>
            </p:spPr>
            <p:txBody>
              <a:bodyPr vert="horz" lIns="91440" tIns="45720" rIns="91440" bIns="45720" rtlCol="0" anchor="b">
                <a:noAutofit/>
              </a:bodyPr>
              <a:lstStyle>
                <a:lvl1pPr algn="ctr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60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just">
                  <a:lnSpc>
                    <a:spcPct val="150000"/>
                  </a:lnSpc>
                </a:pPr>
                <a:r>
                  <a:rPr lang="ja-JP" altLang="en-US" sz="1600" dirty="0">
                    <a:solidFill>
                      <a:srgbClr val="333333"/>
                    </a:solidFill>
                    <a:latin typeface="游明朝" panose="02020400000000000000" pitchFamily="18" charset="-128"/>
                    <a:ea typeface="游明朝" panose="02020400000000000000" pitchFamily="18" charset="-128"/>
                  </a:rPr>
                  <a:t>画像や写真</a:t>
                </a:r>
                <a:endParaRPr lang="en-US" altLang="ja-JP" sz="1600" dirty="0">
                  <a:solidFill>
                    <a:srgbClr val="333333"/>
                  </a:solidFill>
                  <a:latin typeface="游明朝" panose="02020400000000000000" pitchFamily="18" charset="-128"/>
                  <a:ea typeface="游明朝" panose="02020400000000000000" pitchFamily="18" charset="-128"/>
                </a:endParaRPr>
              </a:p>
            </p:txBody>
          </p:sp>
        </p:grpSp>
      </p:grp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B9415F22-0152-0478-5C55-731D2D4FBCEF}"/>
              </a:ext>
            </a:extLst>
          </p:cNvPr>
          <p:cNvGrpSpPr/>
          <p:nvPr/>
        </p:nvGrpSpPr>
        <p:grpSpPr>
          <a:xfrm>
            <a:off x="11456541" y="6124347"/>
            <a:ext cx="733653" cy="733653"/>
            <a:chOff x="10678297" y="5482346"/>
            <a:chExt cx="733653" cy="733653"/>
          </a:xfrm>
        </p:grpSpPr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C9D64ECE-DF63-07F4-547E-5E57164963AC}"/>
                </a:ext>
              </a:extLst>
            </p:cNvPr>
            <p:cNvSpPr/>
            <p:nvPr/>
          </p:nvSpPr>
          <p:spPr>
            <a:xfrm>
              <a:off x="10678297" y="5482346"/>
              <a:ext cx="733653" cy="73365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6" name="図 5" descr="図形&#10;&#10;中程度の精度で自動的に生成された説明">
              <a:extLst>
                <a:ext uri="{FF2B5EF4-FFF2-40B4-BE49-F238E27FC236}">
                  <a16:creationId xmlns:a16="http://schemas.microsoft.com/office/drawing/2014/main" id="{2669D68A-074A-2CC8-95BC-8B053EB5A1D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alphaModFix amt="5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99634" y="5583902"/>
              <a:ext cx="495631" cy="551087"/>
            </a:xfrm>
            <a:prstGeom prst="rect">
              <a:avLst/>
            </a:prstGeom>
          </p:spPr>
        </p:pic>
      </p:grp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CB11E5D8-DBD1-B947-E499-3D75F2813526}"/>
              </a:ext>
            </a:extLst>
          </p:cNvPr>
          <p:cNvGrpSpPr/>
          <p:nvPr/>
        </p:nvGrpSpPr>
        <p:grpSpPr>
          <a:xfrm>
            <a:off x="923906" y="600498"/>
            <a:ext cx="10146609" cy="895350"/>
            <a:chOff x="1588923" y="923773"/>
            <a:chExt cx="10146609" cy="895350"/>
          </a:xfrm>
        </p:grpSpPr>
        <p:pic>
          <p:nvPicPr>
            <p:cNvPr id="20" name="図 19" descr="背景パターン が含まれている画像&#10;&#10;自動的に生成された説明">
              <a:extLst>
                <a:ext uri="{FF2B5EF4-FFF2-40B4-BE49-F238E27FC236}">
                  <a16:creationId xmlns:a16="http://schemas.microsoft.com/office/drawing/2014/main" id="{CAF2AA24-A235-1C91-DA78-266EA4A8F6E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88923" y="923773"/>
              <a:ext cx="895350" cy="895350"/>
            </a:xfrm>
            <a:prstGeom prst="rect">
              <a:avLst/>
            </a:prstGeom>
          </p:spPr>
        </p:pic>
        <p:sp>
          <p:nvSpPr>
            <p:cNvPr id="21" name="タイトル 1">
              <a:extLst>
                <a:ext uri="{FF2B5EF4-FFF2-40B4-BE49-F238E27FC236}">
                  <a16:creationId xmlns:a16="http://schemas.microsoft.com/office/drawing/2014/main" id="{D4159006-0E00-01B8-DFCD-115E3482AD22}"/>
                </a:ext>
              </a:extLst>
            </p:cNvPr>
            <p:cNvSpPr txBox="1">
              <a:spLocks/>
            </p:cNvSpPr>
            <p:nvPr/>
          </p:nvSpPr>
          <p:spPr>
            <a:xfrm>
              <a:off x="1775874" y="1093013"/>
              <a:ext cx="9959658" cy="513186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ja-JP" altLang="en-US" sz="2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タイトルがはいります。タイトルがはいります。</a:t>
              </a:r>
            </a:p>
          </p:txBody>
        </p:sp>
      </p:grpSp>
      <p:pic>
        <p:nvPicPr>
          <p:cNvPr id="37" name="図 36" descr="背景パターン&#10;&#10;自動的に生成された説明">
            <a:extLst>
              <a:ext uri="{FF2B5EF4-FFF2-40B4-BE49-F238E27FC236}">
                <a16:creationId xmlns:a16="http://schemas.microsoft.com/office/drawing/2014/main" id="{9F1AD3A3-03C6-B586-FEA9-31FF15C73E8F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" t="-111" r="88372" b="88529"/>
          <a:stretch/>
        </p:blipFill>
        <p:spPr>
          <a:xfrm>
            <a:off x="3739154" y="4926084"/>
            <a:ext cx="572655" cy="572558"/>
          </a:xfrm>
          <a:prstGeom prst="rect">
            <a:avLst/>
          </a:prstGeom>
        </p:spPr>
      </p:pic>
      <p:pic>
        <p:nvPicPr>
          <p:cNvPr id="38" name="図 37" descr="背景パターン&#10;&#10;自動的に生成された説明">
            <a:extLst>
              <a:ext uri="{FF2B5EF4-FFF2-40B4-BE49-F238E27FC236}">
                <a16:creationId xmlns:a16="http://schemas.microsoft.com/office/drawing/2014/main" id="{71B609A2-D83D-3FCC-3F2A-9DE52C6B2274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" t="-111" r="88372" b="88529"/>
          <a:stretch/>
        </p:blipFill>
        <p:spPr>
          <a:xfrm>
            <a:off x="7187889" y="4926084"/>
            <a:ext cx="572655" cy="572558"/>
          </a:xfrm>
          <a:prstGeom prst="rect">
            <a:avLst/>
          </a:prstGeom>
        </p:spPr>
      </p:pic>
      <p:pic>
        <p:nvPicPr>
          <p:cNvPr id="39" name="図 38" descr="背景パターン&#10;&#10;自動的に生成された説明">
            <a:extLst>
              <a:ext uri="{FF2B5EF4-FFF2-40B4-BE49-F238E27FC236}">
                <a16:creationId xmlns:a16="http://schemas.microsoft.com/office/drawing/2014/main" id="{C5C60748-4025-E86E-B197-366DC96A292B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" t="-111" r="88372" b="88529"/>
          <a:stretch/>
        </p:blipFill>
        <p:spPr>
          <a:xfrm>
            <a:off x="10653607" y="4926084"/>
            <a:ext cx="572655" cy="572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0127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背景パターン&#10;&#10;自動的に生成された説明">
            <a:extLst>
              <a:ext uri="{FF2B5EF4-FFF2-40B4-BE49-F238E27FC236}">
                <a16:creationId xmlns:a16="http://schemas.microsoft.com/office/drawing/2014/main" id="{B9922B33-F3BB-064C-A04F-03EC11EFD9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5" y="0"/>
            <a:ext cx="12188389" cy="6858000"/>
          </a:xfrm>
          <a:prstGeom prst="rect">
            <a:avLst/>
          </a:prstGeom>
        </p:spPr>
      </p:pic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9585426E-5772-B229-3D20-E4FE0BFDCCF4}"/>
              </a:ext>
            </a:extLst>
          </p:cNvPr>
          <p:cNvSpPr/>
          <p:nvPr/>
        </p:nvSpPr>
        <p:spPr>
          <a:xfrm>
            <a:off x="6096000" y="-1"/>
            <a:ext cx="6092389" cy="6857999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04841B83-AE4D-7F7F-1D8F-0E967D1B2397}"/>
              </a:ext>
            </a:extLst>
          </p:cNvPr>
          <p:cNvSpPr txBox="1">
            <a:spLocks/>
          </p:cNvSpPr>
          <p:nvPr/>
        </p:nvSpPr>
        <p:spPr>
          <a:xfrm>
            <a:off x="8539846" y="3280244"/>
            <a:ext cx="1204695" cy="29750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50000"/>
              </a:lnSpc>
            </a:pPr>
            <a:r>
              <a:rPr lang="ja-JP" altLang="en-US" sz="1600" dirty="0">
                <a:solidFill>
                  <a:srgbClr val="333333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画像や写真</a:t>
            </a:r>
            <a:endParaRPr lang="en-US" altLang="ja-JP" sz="1600" dirty="0">
              <a:solidFill>
                <a:srgbClr val="333333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276E8140-245C-9C6D-8899-21974A84340E}"/>
              </a:ext>
            </a:extLst>
          </p:cNvPr>
          <p:cNvGrpSpPr/>
          <p:nvPr/>
        </p:nvGrpSpPr>
        <p:grpSpPr>
          <a:xfrm>
            <a:off x="11456541" y="6124347"/>
            <a:ext cx="733653" cy="733653"/>
            <a:chOff x="10678297" y="5482346"/>
            <a:chExt cx="733653" cy="733653"/>
          </a:xfrm>
        </p:grpSpPr>
        <p:sp>
          <p:nvSpPr>
            <p:cNvPr id="8" name="正方形/長方形 7">
              <a:extLst>
                <a:ext uri="{FF2B5EF4-FFF2-40B4-BE49-F238E27FC236}">
                  <a16:creationId xmlns:a16="http://schemas.microsoft.com/office/drawing/2014/main" id="{4D2A8A61-6164-B79F-B9C9-B81FD5567E22}"/>
                </a:ext>
              </a:extLst>
            </p:cNvPr>
            <p:cNvSpPr/>
            <p:nvPr/>
          </p:nvSpPr>
          <p:spPr>
            <a:xfrm>
              <a:off x="10678297" y="5482346"/>
              <a:ext cx="733653" cy="73365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9" name="図 8" descr="図形&#10;&#10;中程度の精度で自動的に生成された説明">
              <a:extLst>
                <a:ext uri="{FF2B5EF4-FFF2-40B4-BE49-F238E27FC236}">
                  <a16:creationId xmlns:a16="http://schemas.microsoft.com/office/drawing/2014/main" id="{4A891516-25B0-BB85-A078-A032D9098F8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alphaModFix amt="5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99634" y="5583902"/>
              <a:ext cx="495631" cy="551087"/>
            </a:xfrm>
            <a:prstGeom prst="rect">
              <a:avLst/>
            </a:prstGeom>
          </p:spPr>
        </p:pic>
      </p:grpSp>
      <p:pic>
        <p:nvPicPr>
          <p:cNvPr id="10" name="図 9" descr="背景パターン が含まれている画像&#10;&#10;自動的に生成された説明">
            <a:extLst>
              <a:ext uri="{FF2B5EF4-FFF2-40B4-BE49-F238E27FC236}">
                <a16:creationId xmlns:a16="http://schemas.microsoft.com/office/drawing/2014/main" id="{A4B91DDD-1F8D-ED4A-264C-9C0F164F874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546" y="1505465"/>
            <a:ext cx="895350" cy="895350"/>
          </a:xfrm>
          <a:prstGeom prst="rect">
            <a:avLst/>
          </a:prstGeom>
        </p:spPr>
      </p:pic>
      <p:sp>
        <p:nvSpPr>
          <p:cNvPr id="6" name="タイトル 1">
            <a:extLst>
              <a:ext uri="{FF2B5EF4-FFF2-40B4-BE49-F238E27FC236}">
                <a16:creationId xmlns:a16="http://schemas.microsoft.com/office/drawing/2014/main" id="{293EC77F-DB4C-14A4-9ECC-1F0A90999E19}"/>
              </a:ext>
            </a:extLst>
          </p:cNvPr>
          <p:cNvSpPr txBox="1">
            <a:spLocks/>
          </p:cNvSpPr>
          <p:nvPr/>
        </p:nvSpPr>
        <p:spPr>
          <a:xfrm>
            <a:off x="950749" y="1733218"/>
            <a:ext cx="4429908" cy="50288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サブタイトルがはいります</a:t>
            </a:r>
          </a:p>
        </p:txBody>
      </p:sp>
      <p:pic>
        <p:nvPicPr>
          <p:cNvPr id="12" name="図 11" descr="背景パターン&#10;&#10;自動的に生成された説明">
            <a:extLst>
              <a:ext uri="{FF2B5EF4-FFF2-40B4-BE49-F238E27FC236}">
                <a16:creationId xmlns:a16="http://schemas.microsoft.com/office/drawing/2014/main" id="{2073AB0B-8383-7556-2907-CBA29971BFB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57" t="44183" b="-1"/>
          <a:stretch/>
        </p:blipFill>
        <p:spPr>
          <a:xfrm>
            <a:off x="1293091" y="2817090"/>
            <a:ext cx="4291431" cy="2759305"/>
          </a:xfrm>
          <a:prstGeom prst="rect">
            <a:avLst/>
          </a:prstGeom>
        </p:spPr>
      </p:pic>
      <p:sp>
        <p:nvSpPr>
          <p:cNvPr id="13" name="タイトル 1">
            <a:extLst>
              <a:ext uri="{FF2B5EF4-FFF2-40B4-BE49-F238E27FC236}">
                <a16:creationId xmlns:a16="http://schemas.microsoft.com/office/drawing/2014/main" id="{546767C9-58BB-A965-DD3A-4E4174814F2A}"/>
              </a:ext>
            </a:extLst>
          </p:cNvPr>
          <p:cNvSpPr txBox="1">
            <a:spLocks/>
          </p:cNvSpPr>
          <p:nvPr/>
        </p:nvSpPr>
        <p:spPr>
          <a:xfrm>
            <a:off x="971435" y="2528585"/>
            <a:ext cx="4429908" cy="285569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50000"/>
              </a:lnSpc>
            </a:pPr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ダミーテキストです。概要が入ります。ダミーテキストです。概要が入ります。ダミーテキストです。概要が入ります。ダミーテキストです。概要が入ります。ダミーテキストです。概要が入ります。ダミーテキストです。概要が入ります。ダミーテキストです。概要が入ります。ダミーテキストです。概要が入ります。</a:t>
            </a:r>
            <a:endParaRPr lang="en-US" altLang="ja-JP" sz="1600" dirty="0">
              <a:solidFill>
                <a:schemeClr val="tx1">
                  <a:lumMod val="75000"/>
                  <a:lumOff val="25000"/>
                </a:schemeClr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05034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背景パターン&#10;&#10;自動的に生成された説明">
            <a:extLst>
              <a:ext uri="{FF2B5EF4-FFF2-40B4-BE49-F238E27FC236}">
                <a16:creationId xmlns:a16="http://schemas.microsoft.com/office/drawing/2014/main" id="{C33E39C5-9DE7-A42C-9411-0A25C7E4B1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5" y="0"/>
            <a:ext cx="12188389" cy="6858000"/>
          </a:xfrm>
          <a:prstGeom prst="rect">
            <a:avLst/>
          </a:prstGeom>
        </p:spPr>
      </p:pic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9585426E-5772-B229-3D20-E4FE0BFDCCF4}"/>
              </a:ext>
            </a:extLst>
          </p:cNvPr>
          <p:cNvSpPr/>
          <p:nvPr/>
        </p:nvSpPr>
        <p:spPr>
          <a:xfrm>
            <a:off x="3611" y="-1"/>
            <a:ext cx="6092389" cy="6857999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04841B83-AE4D-7F7F-1D8F-0E967D1B2397}"/>
              </a:ext>
            </a:extLst>
          </p:cNvPr>
          <p:cNvSpPr txBox="1">
            <a:spLocks/>
          </p:cNvSpPr>
          <p:nvPr/>
        </p:nvSpPr>
        <p:spPr>
          <a:xfrm>
            <a:off x="2447457" y="3280244"/>
            <a:ext cx="1204695" cy="29750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50000"/>
              </a:lnSpc>
            </a:pPr>
            <a:r>
              <a:rPr lang="ja-JP" altLang="en-US" sz="1600" dirty="0">
                <a:solidFill>
                  <a:srgbClr val="333333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画像や写真</a:t>
            </a:r>
            <a:endParaRPr lang="en-US" altLang="ja-JP" sz="1600" dirty="0">
              <a:solidFill>
                <a:srgbClr val="333333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D171BB1E-3CF4-B2C1-806F-EC1904E378DF}"/>
              </a:ext>
            </a:extLst>
          </p:cNvPr>
          <p:cNvGrpSpPr/>
          <p:nvPr/>
        </p:nvGrpSpPr>
        <p:grpSpPr>
          <a:xfrm>
            <a:off x="11456541" y="6124347"/>
            <a:ext cx="733653" cy="733653"/>
            <a:chOff x="10678297" y="5482346"/>
            <a:chExt cx="733653" cy="733653"/>
          </a:xfrm>
        </p:grpSpPr>
        <p:sp>
          <p:nvSpPr>
            <p:cNvPr id="8" name="正方形/長方形 7">
              <a:extLst>
                <a:ext uri="{FF2B5EF4-FFF2-40B4-BE49-F238E27FC236}">
                  <a16:creationId xmlns:a16="http://schemas.microsoft.com/office/drawing/2014/main" id="{E05527CE-DF64-EEB9-0A17-49323FC805A5}"/>
                </a:ext>
              </a:extLst>
            </p:cNvPr>
            <p:cNvSpPr/>
            <p:nvPr/>
          </p:nvSpPr>
          <p:spPr>
            <a:xfrm>
              <a:off x="10678297" y="5482346"/>
              <a:ext cx="733653" cy="73365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9" name="図 8" descr="図形&#10;&#10;中程度の精度で自動的に生成された説明">
              <a:extLst>
                <a:ext uri="{FF2B5EF4-FFF2-40B4-BE49-F238E27FC236}">
                  <a16:creationId xmlns:a16="http://schemas.microsoft.com/office/drawing/2014/main" id="{C258CCAC-91EB-8769-DFAE-F3EE3789853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alphaModFix amt="5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99634" y="5583902"/>
              <a:ext cx="495631" cy="551087"/>
            </a:xfrm>
            <a:prstGeom prst="rect">
              <a:avLst/>
            </a:prstGeom>
          </p:spPr>
        </p:pic>
      </p:grpSp>
      <p:pic>
        <p:nvPicPr>
          <p:cNvPr id="10" name="図 9" descr="背景パターン が含まれている画像&#10;&#10;自動的に生成された説明">
            <a:extLst>
              <a:ext uri="{FF2B5EF4-FFF2-40B4-BE49-F238E27FC236}">
                <a16:creationId xmlns:a16="http://schemas.microsoft.com/office/drawing/2014/main" id="{D25D24B7-C221-69E7-163A-4744FABF36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7325" y="1536984"/>
            <a:ext cx="895350" cy="895350"/>
          </a:xfrm>
          <a:prstGeom prst="rect">
            <a:avLst/>
          </a:prstGeom>
        </p:spPr>
      </p:pic>
      <p:sp>
        <p:nvSpPr>
          <p:cNvPr id="6" name="タイトル 1">
            <a:extLst>
              <a:ext uri="{FF2B5EF4-FFF2-40B4-BE49-F238E27FC236}">
                <a16:creationId xmlns:a16="http://schemas.microsoft.com/office/drawing/2014/main" id="{293EC77F-DB4C-14A4-9ECC-1F0A90999E19}"/>
              </a:ext>
            </a:extLst>
          </p:cNvPr>
          <p:cNvSpPr txBox="1">
            <a:spLocks/>
          </p:cNvSpPr>
          <p:nvPr/>
        </p:nvSpPr>
        <p:spPr>
          <a:xfrm>
            <a:off x="6770494" y="1733218"/>
            <a:ext cx="4429908" cy="50288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サブタイトルがはいります</a:t>
            </a:r>
          </a:p>
        </p:txBody>
      </p:sp>
      <p:pic>
        <p:nvPicPr>
          <p:cNvPr id="11" name="図 10" descr="背景パターン&#10;&#10;自動的に生成された説明">
            <a:extLst>
              <a:ext uri="{FF2B5EF4-FFF2-40B4-BE49-F238E27FC236}">
                <a16:creationId xmlns:a16="http://schemas.microsoft.com/office/drawing/2014/main" id="{3B68495F-0E05-AAE4-10C6-6D32F0E936A4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57" t="44183" b="-1"/>
          <a:stretch/>
        </p:blipFill>
        <p:spPr>
          <a:xfrm>
            <a:off x="7015000" y="2785899"/>
            <a:ext cx="4291431" cy="2759305"/>
          </a:xfrm>
          <a:prstGeom prst="rect">
            <a:avLst/>
          </a:prstGeom>
        </p:spPr>
      </p:pic>
      <p:sp>
        <p:nvSpPr>
          <p:cNvPr id="13" name="タイトル 1">
            <a:extLst>
              <a:ext uri="{FF2B5EF4-FFF2-40B4-BE49-F238E27FC236}">
                <a16:creationId xmlns:a16="http://schemas.microsoft.com/office/drawing/2014/main" id="{546767C9-58BB-A965-DD3A-4E4174814F2A}"/>
              </a:ext>
            </a:extLst>
          </p:cNvPr>
          <p:cNvSpPr txBox="1">
            <a:spLocks/>
          </p:cNvSpPr>
          <p:nvPr/>
        </p:nvSpPr>
        <p:spPr>
          <a:xfrm>
            <a:off x="6791180" y="2528585"/>
            <a:ext cx="4429908" cy="285569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50000"/>
              </a:lnSpc>
            </a:pPr>
            <a:r>
              <a:rPr lang="ja-JP" altLang="en-US" sz="1600" dirty="0">
                <a:solidFill>
                  <a:srgbClr val="000000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ダミーテキストです。概要が入ります。ダミーテキストです。概要が入ります。ダミーテキストです。概要が入ります。ダミーテキストです。概要が入ります。ダミーテキストです。概要が入ります。ダミーテキストです。概要が入ります。ダミーテキストです。概要が入ります。ダミーテキストです。概要が入ります。</a:t>
            </a:r>
            <a:endParaRPr lang="en-US" altLang="ja-JP" sz="1600" dirty="0">
              <a:solidFill>
                <a:srgbClr val="000000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65068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図 23" descr="背景パターン&#10;&#10;自動的に生成された説明">
            <a:extLst>
              <a:ext uri="{FF2B5EF4-FFF2-40B4-BE49-F238E27FC236}">
                <a16:creationId xmlns:a16="http://schemas.microsoft.com/office/drawing/2014/main" id="{AB57C75C-FD6F-6F02-1170-79C8A5D341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5" y="0"/>
            <a:ext cx="12188389" cy="6858000"/>
          </a:xfrm>
          <a:prstGeom prst="rect">
            <a:avLst/>
          </a:prstGeom>
        </p:spPr>
      </p:pic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99681392-22FE-387F-93F3-C2A2FB5B981F}"/>
              </a:ext>
            </a:extLst>
          </p:cNvPr>
          <p:cNvGrpSpPr/>
          <p:nvPr/>
        </p:nvGrpSpPr>
        <p:grpSpPr>
          <a:xfrm>
            <a:off x="1258406" y="1939636"/>
            <a:ext cx="2868988" cy="3946793"/>
            <a:chOff x="716226" y="1618649"/>
            <a:chExt cx="3216460" cy="4424801"/>
          </a:xfrm>
        </p:grpSpPr>
        <p:sp>
          <p:nvSpPr>
            <p:cNvPr id="6" name="四角形: 角を丸くする 5">
              <a:extLst>
                <a:ext uri="{FF2B5EF4-FFF2-40B4-BE49-F238E27FC236}">
                  <a16:creationId xmlns:a16="http://schemas.microsoft.com/office/drawing/2014/main" id="{C805F014-6817-31F6-C17F-CCFAFF888992}"/>
                </a:ext>
              </a:extLst>
            </p:cNvPr>
            <p:cNvSpPr/>
            <p:nvPr/>
          </p:nvSpPr>
          <p:spPr>
            <a:xfrm>
              <a:off x="716226" y="1618649"/>
              <a:ext cx="3216460" cy="4424801"/>
            </a:xfrm>
            <a:prstGeom prst="roundRect">
              <a:avLst>
                <a:gd name="adj" fmla="val 5141"/>
              </a:avLst>
            </a:prstGeom>
            <a:solidFill>
              <a:srgbClr val="FFFFFF">
                <a:alpha val="70000"/>
              </a:srgb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" name="四角形: 角を丸くする 6">
              <a:extLst>
                <a:ext uri="{FF2B5EF4-FFF2-40B4-BE49-F238E27FC236}">
                  <a16:creationId xmlns:a16="http://schemas.microsoft.com/office/drawing/2014/main" id="{00E176C2-2C99-1F5D-1263-F88EE7B5DBB2}"/>
                </a:ext>
              </a:extLst>
            </p:cNvPr>
            <p:cNvSpPr/>
            <p:nvPr/>
          </p:nvSpPr>
          <p:spPr>
            <a:xfrm>
              <a:off x="1058216" y="2135637"/>
              <a:ext cx="2520000" cy="1440000"/>
            </a:xfrm>
            <a:prstGeom prst="roundRect">
              <a:avLst>
                <a:gd name="adj" fmla="val 10808"/>
              </a:avLst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" name="タイトル 1">
              <a:extLst>
                <a:ext uri="{FF2B5EF4-FFF2-40B4-BE49-F238E27FC236}">
                  <a16:creationId xmlns:a16="http://schemas.microsoft.com/office/drawing/2014/main" id="{AF4F6074-3364-8049-2B86-3D825562846C}"/>
                </a:ext>
              </a:extLst>
            </p:cNvPr>
            <p:cNvSpPr txBox="1">
              <a:spLocks/>
            </p:cNvSpPr>
            <p:nvPr/>
          </p:nvSpPr>
          <p:spPr>
            <a:xfrm>
              <a:off x="1648928" y="2751485"/>
              <a:ext cx="1456770" cy="297508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just">
                <a:lnSpc>
                  <a:spcPct val="150000"/>
                </a:lnSpc>
              </a:pPr>
              <a:r>
                <a:rPr lang="ja-JP" altLang="en-US" sz="1600" dirty="0">
                  <a:solidFill>
                    <a:srgbClr val="333333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画像や写真</a:t>
              </a:r>
              <a:endParaRPr lang="en-US" altLang="ja-JP" sz="1600" dirty="0">
                <a:solidFill>
                  <a:srgbClr val="333333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0" name="タイトル 1">
              <a:extLst>
                <a:ext uri="{FF2B5EF4-FFF2-40B4-BE49-F238E27FC236}">
                  <a16:creationId xmlns:a16="http://schemas.microsoft.com/office/drawing/2014/main" id="{6E7D9D32-6F62-F110-BE6C-1601AFD0CD1B}"/>
                </a:ext>
              </a:extLst>
            </p:cNvPr>
            <p:cNvSpPr txBox="1">
              <a:spLocks/>
            </p:cNvSpPr>
            <p:nvPr/>
          </p:nvSpPr>
          <p:spPr>
            <a:xfrm>
              <a:off x="999192" y="3924902"/>
              <a:ext cx="2603738" cy="1769283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just">
                <a:lnSpc>
                  <a:spcPts val="2200"/>
                </a:lnSpc>
              </a:pPr>
              <a:r>
                <a:rPr lang="ja-JP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ダミーテキストです。説明がはいります。ダミーテキストです。説明がはいります。ダミーテキストです。説明がはいります。</a:t>
              </a:r>
              <a:endParaRPr lang="en-US" altLang="ja-JP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</p:grpSp>
      <p:sp>
        <p:nvSpPr>
          <p:cNvPr id="11" name="二等辺三角形 10">
            <a:extLst>
              <a:ext uri="{FF2B5EF4-FFF2-40B4-BE49-F238E27FC236}">
                <a16:creationId xmlns:a16="http://schemas.microsoft.com/office/drawing/2014/main" id="{11C032E6-CB23-15CE-FDFE-B0FD6A281406}"/>
              </a:ext>
            </a:extLst>
          </p:cNvPr>
          <p:cNvSpPr/>
          <p:nvPr/>
        </p:nvSpPr>
        <p:spPr>
          <a:xfrm rot="5400000">
            <a:off x="4241760" y="3825474"/>
            <a:ext cx="381356" cy="175117"/>
          </a:xfrm>
          <a:prstGeom prst="triangl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5" name="二等辺三角形 14">
            <a:extLst>
              <a:ext uri="{FF2B5EF4-FFF2-40B4-BE49-F238E27FC236}">
                <a16:creationId xmlns:a16="http://schemas.microsoft.com/office/drawing/2014/main" id="{C845C930-A9EB-03B7-7493-C61630B24596}"/>
              </a:ext>
            </a:extLst>
          </p:cNvPr>
          <p:cNvSpPr/>
          <p:nvPr/>
        </p:nvSpPr>
        <p:spPr>
          <a:xfrm rot="5400000">
            <a:off x="7706508" y="3825474"/>
            <a:ext cx="381356" cy="175117"/>
          </a:xfrm>
          <a:prstGeom prst="triangl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147C9C49-1F6D-057E-4ADF-08479E8B9764}"/>
              </a:ext>
            </a:extLst>
          </p:cNvPr>
          <p:cNvGrpSpPr/>
          <p:nvPr/>
        </p:nvGrpSpPr>
        <p:grpSpPr>
          <a:xfrm>
            <a:off x="11456541" y="6124347"/>
            <a:ext cx="733653" cy="733653"/>
            <a:chOff x="10678297" y="5482346"/>
            <a:chExt cx="733653" cy="733653"/>
          </a:xfrm>
        </p:grpSpPr>
        <p:sp>
          <p:nvSpPr>
            <p:cNvPr id="23" name="正方形/長方形 22">
              <a:extLst>
                <a:ext uri="{FF2B5EF4-FFF2-40B4-BE49-F238E27FC236}">
                  <a16:creationId xmlns:a16="http://schemas.microsoft.com/office/drawing/2014/main" id="{8F03A528-DB1F-FD35-B97F-25F82C653CE5}"/>
                </a:ext>
              </a:extLst>
            </p:cNvPr>
            <p:cNvSpPr/>
            <p:nvPr/>
          </p:nvSpPr>
          <p:spPr>
            <a:xfrm>
              <a:off x="10678297" y="5482346"/>
              <a:ext cx="733653" cy="73365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25" name="図 24" descr="図形&#10;&#10;中程度の精度で自動的に生成された説明">
              <a:extLst>
                <a:ext uri="{FF2B5EF4-FFF2-40B4-BE49-F238E27FC236}">
                  <a16:creationId xmlns:a16="http://schemas.microsoft.com/office/drawing/2014/main" id="{8898F4F6-E2B8-2AAE-1C81-3E74E3DD34C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alphaModFix amt="5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99634" y="5583902"/>
              <a:ext cx="495631" cy="551087"/>
            </a:xfrm>
            <a:prstGeom prst="rect">
              <a:avLst/>
            </a:prstGeom>
          </p:spPr>
        </p:pic>
      </p:grpSp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46A619FE-8BE2-720B-9C26-BD964233234C}"/>
              </a:ext>
            </a:extLst>
          </p:cNvPr>
          <p:cNvGrpSpPr/>
          <p:nvPr/>
        </p:nvGrpSpPr>
        <p:grpSpPr>
          <a:xfrm>
            <a:off x="923906" y="600498"/>
            <a:ext cx="10146609" cy="895350"/>
            <a:chOff x="1588923" y="923773"/>
            <a:chExt cx="10146609" cy="895350"/>
          </a:xfrm>
        </p:grpSpPr>
        <p:pic>
          <p:nvPicPr>
            <p:cNvPr id="36" name="図 35" descr="背景パターン が含まれている画像&#10;&#10;自動的に生成された説明">
              <a:extLst>
                <a:ext uri="{FF2B5EF4-FFF2-40B4-BE49-F238E27FC236}">
                  <a16:creationId xmlns:a16="http://schemas.microsoft.com/office/drawing/2014/main" id="{F1B26D17-6FED-8B8A-BFC6-23FC0371578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88923" y="923773"/>
              <a:ext cx="895350" cy="895350"/>
            </a:xfrm>
            <a:prstGeom prst="rect">
              <a:avLst/>
            </a:prstGeom>
          </p:spPr>
        </p:pic>
        <p:sp>
          <p:nvSpPr>
            <p:cNvPr id="37" name="タイトル 1">
              <a:extLst>
                <a:ext uri="{FF2B5EF4-FFF2-40B4-BE49-F238E27FC236}">
                  <a16:creationId xmlns:a16="http://schemas.microsoft.com/office/drawing/2014/main" id="{8EC5B9E8-5AD9-4C88-F41E-84B1557DBF80}"/>
                </a:ext>
              </a:extLst>
            </p:cNvPr>
            <p:cNvSpPr txBox="1">
              <a:spLocks/>
            </p:cNvSpPr>
            <p:nvPr/>
          </p:nvSpPr>
          <p:spPr>
            <a:xfrm>
              <a:off x="1775874" y="1093013"/>
              <a:ext cx="9959658" cy="513186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ja-JP" altLang="en-US" sz="2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タイトルがはいります。タイトルがはいります。</a:t>
              </a:r>
            </a:p>
          </p:txBody>
        </p:sp>
      </p:grpSp>
      <p:grpSp>
        <p:nvGrpSpPr>
          <p:cNvPr id="49" name="グループ化 48">
            <a:extLst>
              <a:ext uri="{FF2B5EF4-FFF2-40B4-BE49-F238E27FC236}">
                <a16:creationId xmlns:a16="http://schemas.microsoft.com/office/drawing/2014/main" id="{24BB8058-C8A3-BA77-E453-F78FB969D7C7}"/>
              </a:ext>
            </a:extLst>
          </p:cNvPr>
          <p:cNvGrpSpPr/>
          <p:nvPr/>
        </p:nvGrpSpPr>
        <p:grpSpPr>
          <a:xfrm>
            <a:off x="4720304" y="1939636"/>
            <a:ext cx="2868988" cy="3946793"/>
            <a:chOff x="716226" y="1618649"/>
            <a:chExt cx="3216460" cy="4424801"/>
          </a:xfrm>
        </p:grpSpPr>
        <p:sp>
          <p:nvSpPr>
            <p:cNvPr id="50" name="四角形: 角を丸くする 49">
              <a:extLst>
                <a:ext uri="{FF2B5EF4-FFF2-40B4-BE49-F238E27FC236}">
                  <a16:creationId xmlns:a16="http://schemas.microsoft.com/office/drawing/2014/main" id="{E57DED2A-E713-E542-E2D3-37A587719A3F}"/>
                </a:ext>
              </a:extLst>
            </p:cNvPr>
            <p:cNvSpPr/>
            <p:nvPr/>
          </p:nvSpPr>
          <p:spPr>
            <a:xfrm>
              <a:off x="716226" y="1618649"/>
              <a:ext cx="3216460" cy="4424801"/>
            </a:xfrm>
            <a:prstGeom prst="roundRect">
              <a:avLst>
                <a:gd name="adj" fmla="val 5141"/>
              </a:avLst>
            </a:prstGeom>
            <a:solidFill>
              <a:srgbClr val="FFFFFF">
                <a:alpha val="70000"/>
              </a:srgb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1" name="四角形: 角を丸くする 50">
              <a:extLst>
                <a:ext uri="{FF2B5EF4-FFF2-40B4-BE49-F238E27FC236}">
                  <a16:creationId xmlns:a16="http://schemas.microsoft.com/office/drawing/2014/main" id="{91795A37-BD12-1D72-B7C1-1E4F0F621465}"/>
                </a:ext>
              </a:extLst>
            </p:cNvPr>
            <p:cNvSpPr/>
            <p:nvPr/>
          </p:nvSpPr>
          <p:spPr>
            <a:xfrm>
              <a:off x="1058216" y="2135637"/>
              <a:ext cx="2520000" cy="1440000"/>
            </a:xfrm>
            <a:prstGeom prst="roundRect">
              <a:avLst>
                <a:gd name="adj" fmla="val 10808"/>
              </a:avLst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2" name="タイトル 1">
              <a:extLst>
                <a:ext uri="{FF2B5EF4-FFF2-40B4-BE49-F238E27FC236}">
                  <a16:creationId xmlns:a16="http://schemas.microsoft.com/office/drawing/2014/main" id="{517E8A5D-45D5-92BB-F386-B0FCDD4F1D01}"/>
                </a:ext>
              </a:extLst>
            </p:cNvPr>
            <p:cNvSpPr txBox="1">
              <a:spLocks/>
            </p:cNvSpPr>
            <p:nvPr/>
          </p:nvSpPr>
          <p:spPr>
            <a:xfrm>
              <a:off x="1648928" y="2751485"/>
              <a:ext cx="1456770" cy="297508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just">
                <a:lnSpc>
                  <a:spcPct val="150000"/>
                </a:lnSpc>
              </a:pPr>
              <a:r>
                <a:rPr lang="ja-JP" altLang="en-US" sz="1600" dirty="0">
                  <a:solidFill>
                    <a:srgbClr val="333333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画像や写真</a:t>
              </a:r>
              <a:endParaRPr lang="en-US" altLang="ja-JP" sz="1600" dirty="0">
                <a:solidFill>
                  <a:srgbClr val="333333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53" name="タイトル 1">
              <a:extLst>
                <a:ext uri="{FF2B5EF4-FFF2-40B4-BE49-F238E27FC236}">
                  <a16:creationId xmlns:a16="http://schemas.microsoft.com/office/drawing/2014/main" id="{83125EE6-1AEC-07A6-89D3-FD7784E7278C}"/>
                </a:ext>
              </a:extLst>
            </p:cNvPr>
            <p:cNvSpPr txBox="1">
              <a:spLocks/>
            </p:cNvSpPr>
            <p:nvPr/>
          </p:nvSpPr>
          <p:spPr>
            <a:xfrm>
              <a:off x="999192" y="3924902"/>
              <a:ext cx="2603738" cy="1769283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just">
                <a:lnSpc>
                  <a:spcPts val="2200"/>
                </a:lnSpc>
              </a:pPr>
              <a:r>
                <a:rPr lang="ja-JP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ダミーテキストです。説明がはいります。ダミーテキストです。説明がはいります。ダミーテキストです。説明がはいります。</a:t>
              </a:r>
              <a:endParaRPr lang="en-US" altLang="ja-JP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</p:grpSp>
      <p:grpSp>
        <p:nvGrpSpPr>
          <p:cNvPr id="60" name="グループ化 59">
            <a:extLst>
              <a:ext uri="{FF2B5EF4-FFF2-40B4-BE49-F238E27FC236}">
                <a16:creationId xmlns:a16="http://schemas.microsoft.com/office/drawing/2014/main" id="{1CBDCD39-611E-84B5-2928-2C26B72291D2}"/>
              </a:ext>
            </a:extLst>
          </p:cNvPr>
          <p:cNvGrpSpPr/>
          <p:nvPr/>
        </p:nvGrpSpPr>
        <p:grpSpPr>
          <a:xfrm>
            <a:off x="8166519" y="1939636"/>
            <a:ext cx="2868988" cy="3946793"/>
            <a:chOff x="716226" y="1618649"/>
            <a:chExt cx="3216460" cy="4424801"/>
          </a:xfrm>
        </p:grpSpPr>
        <p:sp>
          <p:nvSpPr>
            <p:cNvPr id="61" name="四角形: 角を丸くする 60">
              <a:extLst>
                <a:ext uri="{FF2B5EF4-FFF2-40B4-BE49-F238E27FC236}">
                  <a16:creationId xmlns:a16="http://schemas.microsoft.com/office/drawing/2014/main" id="{F98E8CD4-65DE-BE04-292E-2BA7340BB724}"/>
                </a:ext>
              </a:extLst>
            </p:cNvPr>
            <p:cNvSpPr/>
            <p:nvPr/>
          </p:nvSpPr>
          <p:spPr>
            <a:xfrm>
              <a:off x="716226" y="1618649"/>
              <a:ext cx="3216460" cy="4424801"/>
            </a:xfrm>
            <a:prstGeom prst="roundRect">
              <a:avLst>
                <a:gd name="adj" fmla="val 5141"/>
              </a:avLst>
            </a:prstGeom>
            <a:solidFill>
              <a:srgbClr val="FFFFFF">
                <a:alpha val="70000"/>
              </a:srgb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2" name="四角形: 角を丸くする 61">
              <a:extLst>
                <a:ext uri="{FF2B5EF4-FFF2-40B4-BE49-F238E27FC236}">
                  <a16:creationId xmlns:a16="http://schemas.microsoft.com/office/drawing/2014/main" id="{9A341F53-2F60-1415-ECE3-746403078010}"/>
                </a:ext>
              </a:extLst>
            </p:cNvPr>
            <p:cNvSpPr/>
            <p:nvPr/>
          </p:nvSpPr>
          <p:spPr>
            <a:xfrm>
              <a:off x="1058216" y="2135637"/>
              <a:ext cx="2520000" cy="1440000"/>
            </a:xfrm>
            <a:prstGeom prst="roundRect">
              <a:avLst>
                <a:gd name="adj" fmla="val 10808"/>
              </a:avLst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3" name="タイトル 1">
              <a:extLst>
                <a:ext uri="{FF2B5EF4-FFF2-40B4-BE49-F238E27FC236}">
                  <a16:creationId xmlns:a16="http://schemas.microsoft.com/office/drawing/2014/main" id="{1B34EF70-57F9-A4B0-0A76-DB64527DF723}"/>
                </a:ext>
              </a:extLst>
            </p:cNvPr>
            <p:cNvSpPr txBox="1">
              <a:spLocks/>
            </p:cNvSpPr>
            <p:nvPr/>
          </p:nvSpPr>
          <p:spPr>
            <a:xfrm>
              <a:off x="1648928" y="2751485"/>
              <a:ext cx="1456770" cy="297508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just">
                <a:lnSpc>
                  <a:spcPct val="150000"/>
                </a:lnSpc>
              </a:pPr>
              <a:r>
                <a:rPr lang="ja-JP" altLang="en-US" sz="1600" dirty="0">
                  <a:solidFill>
                    <a:srgbClr val="333333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画像や写真</a:t>
              </a:r>
              <a:endParaRPr lang="en-US" altLang="ja-JP" sz="1600" dirty="0">
                <a:solidFill>
                  <a:srgbClr val="333333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64" name="タイトル 1">
              <a:extLst>
                <a:ext uri="{FF2B5EF4-FFF2-40B4-BE49-F238E27FC236}">
                  <a16:creationId xmlns:a16="http://schemas.microsoft.com/office/drawing/2014/main" id="{04144A93-E3D1-D3B8-4033-3D24CCE69C50}"/>
                </a:ext>
              </a:extLst>
            </p:cNvPr>
            <p:cNvSpPr txBox="1">
              <a:spLocks/>
            </p:cNvSpPr>
            <p:nvPr/>
          </p:nvSpPr>
          <p:spPr>
            <a:xfrm>
              <a:off x="999192" y="3924902"/>
              <a:ext cx="2603738" cy="1769283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just">
                <a:lnSpc>
                  <a:spcPts val="2200"/>
                </a:lnSpc>
              </a:pPr>
              <a:r>
                <a:rPr lang="ja-JP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ダミーテキストです。説明がはいります。ダミーテキストです。説明がはいります。ダミーテキストです。説明がはいります。</a:t>
              </a:r>
              <a:endParaRPr lang="en-US" altLang="ja-JP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</p:grpSp>
      <p:pic>
        <p:nvPicPr>
          <p:cNvPr id="65" name="図 64" descr="背景パターン&#10;&#10;自動的に生成された説明">
            <a:extLst>
              <a:ext uri="{FF2B5EF4-FFF2-40B4-BE49-F238E27FC236}">
                <a16:creationId xmlns:a16="http://schemas.microsoft.com/office/drawing/2014/main" id="{26878731-A0CE-194C-2F52-A90CEECF49BD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" t="-111" r="88372" b="88529"/>
          <a:stretch/>
        </p:blipFill>
        <p:spPr>
          <a:xfrm>
            <a:off x="3739154" y="5513377"/>
            <a:ext cx="572655" cy="572558"/>
          </a:xfrm>
          <a:prstGeom prst="rect">
            <a:avLst/>
          </a:prstGeom>
        </p:spPr>
      </p:pic>
      <p:pic>
        <p:nvPicPr>
          <p:cNvPr id="66" name="図 65" descr="背景パターン&#10;&#10;自動的に生成された説明">
            <a:extLst>
              <a:ext uri="{FF2B5EF4-FFF2-40B4-BE49-F238E27FC236}">
                <a16:creationId xmlns:a16="http://schemas.microsoft.com/office/drawing/2014/main" id="{ED89EA87-23EB-7451-EAF3-2AAF852EC4D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" t="-111" r="88372" b="88529"/>
          <a:stretch/>
        </p:blipFill>
        <p:spPr>
          <a:xfrm>
            <a:off x="7200692" y="5513377"/>
            <a:ext cx="572655" cy="572558"/>
          </a:xfrm>
          <a:prstGeom prst="rect">
            <a:avLst/>
          </a:prstGeom>
        </p:spPr>
      </p:pic>
      <p:pic>
        <p:nvPicPr>
          <p:cNvPr id="67" name="図 66" descr="背景パターン&#10;&#10;自動的に生成された説明">
            <a:extLst>
              <a:ext uri="{FF2B5EF4-FFF2-40B4-BE49-F238E27FC236}">
                <a16:creationId xmlns:a16="http://schemas.microsoft.com/office/drawing/2014/main" id="{60F402BE-E68E-8BA9-D4CB-A615E7DDE60B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" t="-111" r="88372" b="88529"/>
          <a:stretch/>
        </p:blipFill>
        <p:spPr>
          <a:xfrm>
            <a:off x="10684317" y="5513377"/>
            <a:ext cx="572655" cy="572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15369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5581</TotalTime>
  <Words>791</Words>
  <Application>Microsoft Office PowerPoint</Application>
  <PresentationFormat>ワイド画面</PresentationFormat>
  <Paragraphs>72</Paragraphs>
  <Slides>15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21" baseType="lpstr">
      <vt:lpstr>游ゴシック</vt:lpstr>
      <vt:lpstr>游ゴシック Light</vt:lpstr>
      <vt:lpstr>游明朝</vt:lpstr>
      <vt:lpstr>Arial</vt:lpstr>
      <vt:lpstr>Segoe UI Light</vt:lpstr>
      <vt:lpstr>Office テーマ</vt:lpstr>
      <vt:lpstr>タイトルがはいります</vt:lpstr>
      <vt:lpstr>目次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タイトルがはいります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Prime Numbers</dc:creator>
  <cp:lastModifiedBy>Prime Numbers</cp:lastModifiedBy>
  <cp:revision>54</cp:revision>
  <dcterms:created xsi:type="dcterms:W3CDTF">2023-05-22T07:46:19Z</dcterms:created>
  <dcterms:modified xsi:type="dcterms:W3CDTF">2023-06-12T01:53:06Z</dcterms:modified>
</cp:coreProperties>
</file>