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63" r:id="rId2"/>
    <p:sldId id="299" r:id="rId3"/>
    <p:sldId id="301" r:id="rId4"/>
    <p:sldId id="276" r:id="rId5"/>
    <p:sldId id="357" r:id="rId6"/>
    <p:sldId id="358" r:id="rId7"/>
    <p:sldId id="359" r:id="rId8"/>
    <p:sldId id="360" r:id="rId9"/>
    <p:sldId id="361" r:id="rId10"/>
    <p:sldId id="356" r:id="rId11"/>
    <p:sldId id="262" r:id="rId1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E23F6F-FBC4-FB2D-4A30-938AB2390881}" name="紗伎 濱野" initials="紗濱" userId="f6389f784790a930" providerId="Windows Live"/>
  <p188:author id="{42976C72-6D54-D31C-382D-6299CDDFF8D3}" name="元気 森崎" initials="元森" userId="29df19d6a3516877" providerId="Windows Live"/>
  <p188:author id="{79D1B5DF-8D07-004A-BDC2-BD18F066C1AF}" name="Nono Funaki" initials="NF" userId="2e999a56d78d22ce"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00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1" autoAdjust="0"/>
    <p:restoredTop sz="93784" autoAdjust="0"/>
  </p:normalViewPr>
  <p:slideViewPr>
    <p:cSldViewPr snapToGrid="0">
      <p:cViewPr varScale="1">
        <p:scale>
          <a:sx n="85" d="100"/>
          <a:sy n="85" d="100"/>
        </p:scale>
        <p:origin x="629" y="6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444103-2CD4-409E-B815-A868A18C8F8E}" type="datetimeFigureOut">
              <a:rPr kumimoji="1" lang="ja-JP" altLang="en-US" smtClean="0"/>
              <a:t>2024/10/30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10E89B-FA85-47C2-9E5F-2887D720E10C}" type="slidenum">
              <a:rPr kumimoji="1" lang="ja-JP" altLang="en-US" smtClean="0"/>
              <a:t>‹#›</a:t>
            </a:fld>
            <a:endParaRPr kumimoji="1" lang="ja-JP" altLang="en-US"/>
          </a:p>
        </p:txBody>
      </p:sp>
    </p:spTree>
    <p:extLst>
      <p:ext uri="{BB962C8B-B14F-4D97-AF65-F5344CB8AC3E}">
        <p14:creationId xmlns:p14="http://schemas.microsoft.com/office/powerpoint/2010/main" val="135488849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510E89B-FA85-47C2-9E5F-2887D720E10C}" type="slidenum">
              <a:rPr kumimoji="1" lang="ja-JP" altLang="en-US" smtClean="0"/>
              <a:t>5</a:t>
            </a:fld>
            <a:endParaRPr kumimoji="1" lang="ja-JP" altLang="en-US"/>
          </a:p>
        </p:txBody>
      </p:sp>
    </p:spTree>
    <p:extLst>
      <p:ext uri="{BB962C8B-B14F-4D97-AF65-F5344CB8AC3E}">
        <p14:creationId xmlns:p14="http://schemas.microsoft.com/office/powerpoint/2010/main" val="1007254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中表紙">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8AF229-8170-426A-BF7A-B23F2976040B}"/>
              </a:ext>
            </a:extLst>
          </p:cNvPr>
          <p:cNvSpPr>
            <a:spLocks noGrp="1"/>
          </p:cNvSpPr>
          <p:nvPr>
            <p:ph type="ctrTitle"/>
          </p:nvPr>
        </p:nvSpPr>
        <p:spPr>
          <a:xfrm>
            <a:off x="3610496" y="3047245"/>
            <a:ext cx="4971008" cy="837584"/>
          </a:xfrm>
        </p:spPr>
        <p:txBody>
          <a:bodyPr anchor="b">
            <a:normAutofit/>
          </a:bodyPr>
          <a:lstStyle>
            <a:lvl1pPr algn="ctr">
              <a:defRPr sz="2800"/>
            </a:lvl1pPr>
          </a:lstStyle>
          <a:p>
            <a:r>
              <a:rPr kumimoji="1" lang="ja-JP" altLang="en-US" dirty="0"/>
              <a:t>マスター タイトル</a:t>
            </a:r>
          </a:p>
        </p:txBody>
      </p:sp>
      <p:cxnSp>
        <p:nvCxnSpPr>
          <p:cNvPr id="5" name="直線コネクタ 4">
            <a:extLst>
              <a:ext uri="{FF2B5EF4-FFF2-40B4-BE49-F238E27FC236}">
                <a16:creationId xmlns:a16="http://schemas.microsoft.com/office/drawing/2014/main" id="{EA2184DB-91CB-7A16-FE01-0750348ECEAC}"/>
              </a:ext>
            </a:extLst>
          </p:cNvPr>
          <p:cNvCxnSpPr/>
          <p:nvPr userDrawn="1"/>
        </p:nvCxnSpPr>
        <p:spPr>
          <a:xfrm flipH="1">
            <a:off x="10235951" y="2404352"/>
            <a:ext cx="1637607" cy="1421477"/>
          </a:xfrm>
          <a:prstGeom prst="line">
            <a:avLst/>
          </a:prstGeom>
          <a:ln w="381000"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5E1CC24C-10B0-1547-28CD-EB5A1EA20E97}"/>
              </a:ext>
            </a:extLst>
          </p:cNvPr>
          <p:cNvCxnSpPr>
            <a:cxnSpLocks/>
          </p:cNvCxnSpPr>
          <p:nvPr userDrawn="1"/>
        </p:nvCxnSpPr>
        <p:spPr>
          <a:xfrm flipH="1">
            <a:off x="7025951" y="1866423"/>
            <a:ext cx="3422807" cy="2846894"/>
          </a:xfrm>
          <a:prstGeom prst="line">
            <a:avLst/>
          </a:prstGeom>
          <a:ln w="3810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37F3AAF9-33CD-3D62-3387-2C741F1A9A54}"/>
              </a:ext>
            </a:extLst>
          </p:cNvPr>
          <p:cNvCxnSpPr>
            <a:cxnSpLocks/>
          </p:cNvCxnSpPr>
          <p:nvPr userDrawn="1"/>
        </p:nvCxnSpPr>
        <p:spPr>
          <a:xfrm flipH="1">
            <a:off x="9265298" y="4655199"/>
            <a:ext cx="2150339" cy="1846144"/>
          </a:xfrm>
          <a:prstGeom prst="line">
            <a:avLst/>
          </a:prstGeom>
          <a:ln w="381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223874E9-74FD-F506-C3AF-3011D44DB431}"/>
              </a:ext>
            </a:extLst>
          </p:cNvPr>
          <p:cNvCxnSpPr>
            <a:cxnSpLocks/>
          </p:cNvCxnSpPr>
          <p:nvPr userDrawn="1"/>
        </p:nvCxnSpPr>
        <p:spPr>
          <a:xfrm flipH="1">
            <a:off x="1371600" y="575036"/>
            <a:ext cx="1712960" cy="1411125"/>
          </a:xfrm>
          <a:prstGeom prst="line">
            <a:avLst/>
          </a:prstGeom>
          <a:ln w="381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DBB3F3EE-91D0-179E-62B8-7ED4EA0DDE77}"/>
              </a:ext>
            </a:extLst>
          </p:cNvPr>
          <p:cNvCxnSpPr>
            <a:cxnSpLocks/>
          </p:cNvCxnSpPr>
          <p:nvPr userDrawn="1"/>
        </p:nvCxnSpPr>
        <p:spPr>
          <a:xfrm flipH="1">
            <a:off x="8450751" y="1433945"/>
            <a:ext cx="3422807" cy="2846894"/>
          </a:xfrm>
          <a:prstGeom prst="line">
            <a:avLst/>
          </a:prstGeom>
          <a:ln w="190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75280918-B08A-5904-0287-C554E0227D3E}"/>
              </a:ext>
            </a:extLst>
          </p:cNvPr>
          <p:cNvCxnSpPr>
            <a:cxnSpLocks/>
          </p:cNvCxnSpPr>
          <p:nvPr userDrawn="1"/>
        </p:nvCxnSpPr>
        <p:spPr>
          <a:xfrm flipH="1">
            <a:off x="1179341" y="562714"/>
            <a:ext cx="3422807" cy="2846894"/>
          </a:xfrm>
          <a:prstGeom prst="line">
            <a:avLst/>
          </a:prstGeom>
          <a:ln w="6350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E8561CE9-9EB4-1AA6-402D-BB8DC436ED5E}"/>
              </a:ext>
            </a:extLst>
          </p:cNvPr>
          <p:cNvCxnSpPr>
            <a:cxnSpLocks/>
          </p:cNvCxnSpPr>
          <p:nvPr userDrawn="1"/>
        </p:nvCxnSpPr>
        <p:spPr>
          <a:xfrm flipH="1">
            <a:off x="728992" y="2122655"/>
            <a:ext cx="3522866" cy="2911321"/>
          </a:xfrm>
          <a:prstGeom prst="line">
            <a:avLst/>
          </a:prstGeom>
          <a:ln w="381000"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451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もくじ">
    <p:spTree>
      <p:nvGrpSpPr>
        <p:cNvPr id="1" name=""/>
        <p:cNvGrpSpPr/>
        <p:nvPr/>
      </p:nvGrpSpPr>
      <p:grpSpPr>
        <a:xfrm>
          <a:off x="0" y="0"/>
          <a:ext cx="0" cy="0"/>
          <a:chOff x="0" y="0"/>
          <a:chExt cx="0" cy="0"/>
        </a:xfrm>
      </p:grpSpPr>
      <p:sp>
        <p:nvSpPr>
          <p:cNvPr id="7" name="タイトル プレースホルダー 1">
            <a:extLst>
              <a:ext uri="{FF2B5EF4-FFF2-40B4-BE49-F238E27FC236}">
                <a16:creationId xmlns:a16="http://schemas.microsoft.com/office/drawing/2014/main" id="{EB004E32-A870-EB5F-ED8D-617A8EB435B2}"/>
              </a:ext>
            </a:extLst>
          </p:cNvPr>
          <p:cNvSpPr>
            <a:spLocks noGrp="1"/>
          </p:cNvSpPr>
          <p:nvPr>
            <p:ph type="title"/>
          </p:nvPr>
        </p:nvSpPr>
        <p:spPr>
          <a:xfrm>
            <a:off x="681644" y="1195472"/>
            <a:ext cx="3649287" cy="809539"/>
          </a:xfrm>
          <a:prstGeom prst="rect">
            <a:avLst/>
          </a:prstGeom>
        </p:spPr>
        <p:txBody>
          <a:bodyPr vert="horz" lIns="91440" tIns="45720" rIns="91440" bIns="45720" rtlCol="0" anchor="ctr">
            <a:normAutofit/>
          </a:bodyPr>
          <a:lstStyle/>
          <a:p>
            <a:endParaRPr kumimoji="1" lang="ja-JP" altLang="en-US" dirty="0"/>
          </a:p>
        </p:txBody>
      </p:sp>
      <p:sp>
        <p:nvSpPr>
          <p:cNvPr id="9" name="テキスト プレースホルダー 2">
            <a:extLst>
              <a:ext uri="{FF2B5EF4-FFF2-40B4-BE49-F238E27FC236}">
                <a16:creationId xmlns:a16="http://schemas.microsoft.com/office/drawing/2014/main" id="{405ACF84-7C4C-5AFF-E1D5-03F4AC6C3DF6}"/>
              </a:ext>
            </a:extLst>
          </p:cNvPr>
          <p:cNvSpPr>
            <a:spLocks noGrp="1"/>
          </p:cNvSpPr>
          <p:nvPr>
            <p:ph idx="1"/>
          </p:nvPr>
        </p:nvSpPr>
        <p:spPr>
          <a:xfrm>
            <a:off x="681644" y="2187574"/>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p>
        </p:txBody>
      </p:sp>
      <p:sp>
        <p:nvSpPr>
          <p:cNvPr id="18" name="楕円 17">
            <a:extLst>
              <a:ext uri="{FF2B5EF4-FFF2-40B4-BE49-F238E27FC236}">
                <a16:creationId xmlns:a16="http://schemas.microsoft.com/office/drawing/2014/main" id="{5F477775-50BE-30D1-0F0A-DF0894A4D32F}"/>
              </a:ext>
            </a:extLst>
          </p:cNvPr>
          <p:cNvSpPr/>
          <p:nvPr userDrawn="1"/>
        </p:nvSpPr>
        <p:spPr>
          <a:xfrm>
            <a:off x="99753" y="6538912"/>
            <a:ext cx="216131" cy="21933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615B633F-804B-E5C0-D043-A17B8890F4B6}"/>
              </a:ext>
            </a:extLst>
          </p:cNvPr>
          <p:cNvSpPr txBox="1"/>
          <p:nvPr userDrawn="1"/>
        </p:nvSpPr>
        <p:spPr>
          <a:xfrm>
            <a:off x="3006" y="6553209"/>
            <a:ext cx="417102" cy="200055"/>
          </a:xfrm>
          <a:prstGeom prst="rect">
            <a:avLst/>
          </a:prstGeom>
          <a:noFill/>
        </p:spPr>
        <p:txBody>
          <a:bodyPr wrap="none" rtlCol="0">
            <a:spAutoFit/>
          </a:bodyPr>
          <a:lstStyle/>
          <a:p>
            <a:r>
              <a:rPr kumimoji="1" lang="en-US" altLang="ja-JP" sz="700" dirty="0">
                <a:solidFill>
                  <a:schemeClr val="bg1"/>
                </a:solidFill>
              </a:rPr>
              <a:t>〈#〉</a:t>
            </a:r>
            <a:endParaRPr kumimoji="1" lang="ja-JP" altLang="en-US" sz="700" dirty="0">
              <a:solidFill>
                <a:schemeClr val="bg1"/>
              </a:solidFill>
            </a:endParaRPr>
          </a:p>
        </p:txBody>
      </p:sp>
    </p:spTree>
    <p:extLst>
      <p:ext uri="{BB962C8B-B14F-4D97-AF65-F5344CB8AC3E}">
        <p14:creationId xmlns:p14="http://schemas.microsoft.com/office/powerpoint/2010/main" val="1714721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一般スライド">
    <p:spTree>
      <p:nvGrpSpPr>
        <p:cNvPr id="1" name=""/>
        <p:cNvGrpSpPr/>
        <p:nvPr/>
      </p:nvGrpSpPr>
      <p:grpSpPr>
        <a:xfrm>
          <a:off x="0" y="0"/>
          <a:ext cx="0" cy="0"/>
          <a:chOff x="0" y="0"/>
          <a:chExt cx="0" cy="0"/>
        </a:xfrm>
      </p:grpSpPr>
      <p:sp>
        <p:nvSpPr>
          <p:cNvPr id="5" name="タイトル プレースホルダー 1">
            <a:extLst>
              <a:ext uri="{FF2B5EF4-FFF2-40B4-BE49-F238E27FC236}">
                <a16:creationId xmlns:a16="http://schemas.microsoft.com/office/drawing/2014/main" id="{43CE55A5-6D6F-3952-BF3A-04F53ECE0ED9}"/>
              </a:ext>
            </a:extLst>
          </p:cNvPr>
          <p:cNvSpPr>
            <a:spLocks noGrp="1"/>
          </p:cNvSpPr>
          <p:nvPr>
            <p:ph type="title"/>
          </p:nvPr>
        </p:nvSpPr>
        <p:spPr>
          <a:xfrm>
            <a:off x="681644" y="1195472"/>
            <a:ext cx="3649287" cy="809539"/>
          </a:xfrm>
          <a:prstGeom prst="rect">
            <a:avLst/>
          </a:prstGeom>
        </p:spPr>
        <p:txBody>
          <a:bodyPr vert="horz" lIns="91440" tIns="45720" rIns="91440" bIns="45720" rtlCol="0" anchor="ctr">
            <a:normAutofit/>
          </a:bodyPr>
          <a:lstStyle/>
          <a:p>
            <a:endParaRPr kumimoji="1" lang="ja-JP" altLang="en-US" dirty="0"/>
          </a:p>
        </p:txBody>
      </p:sp>
      <p:sp>
        <p:nvSpPr>
          <p:cNvPr id="7" name="テキスト プレースホルダー 2">
            <a:extLst>
              <a:ext uri="{FF2B5EF4-FFF2-40B4-BE49-F238E27FC236}">
                <a16:creationId xmlns:a16="http://schemas.microsoft.com/office/drawing/2014/main" id="{133D4EC3-35A9-38C2-1E4A-0EA86F66F42D}"/>
              </a:ext>
            </a:extLst>
          </p:cNvPr>
          <p:cNvSpPr>
            <a:spLocks noGrp="1"/>
          </p:cNvSpPr>
          <p:nvPr>
            <p:ph idx="1"/>
          </p:nvPr>
        </p:nvSpPr>
        <p:spPr>
          <a:xfrm>
            <a:off x="681644" y="2187574"/>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p>
        </p:txBody>
      </p:sp>
    </p:spTree>
    <p:extLst>
      <p:ext uri="{BB962C8B-B14F-4D97-AF65-F5344CB8AC3E}">
        <p14:creationId xmlns:p14="http://schemas.microsoft.com/office/powerpoint/2010/main" val="1398141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890C79-0ECB-B451-4D23-56DEDF43CBC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DBF5BD7-552F-4111-6941-C713455412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85B154C-AD10-3496-A138-48EA768A5D63}"/>
              </a:ext>
            </a:extLst>
          </p:cNvPr>
          <p:cNvSpPr>
            <a:spLocks noGrp="1"/>
          </p:cNvSpPr>
          <p:nvPr>
            <p:ph type="dt" sz="half" idx="10"/>
          </p:nvPr>
        </p:nvSpPr>
        <p:spPr/>
        <p:txBody>
          <a:bodyPr/>
          <a:lstStyle/>
          <a:p>
            <a:fld id="{1ACC7F91-DB44-4923-8CDD-365F3B464DDE}" type="datetimeFigureOut">
              <a:rPr kumimoji="1" lang="ja-JP" altLang="en-US" smtClean="0"/>
              <a:t>2024/10/30</a:t>
            </a:fld>
            <a:endParaRPr kumimoji="1" lang="ja-JP" altLang="en-US"/>
          </a:p>
        </p:txBody>
      </p:sp>
      <p:sp>
        <p:nvSpPr>
          <p:cNvPr id="5" name="フッター プレースホルダー 4">
            <a:extLst>
              <a:ext uri="{FF2B5EF4-FFF2-40B4-BE49-F238E27FC236}">
                <a16:creationId xmlns:a16="http://schemas.microsoft.com/office/drawing/2014/main" id="{FB831EB4-FB5C-0CC3-50FE-50E84B56A30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BA991B4-56EF-7949-8922-D96797D72715}"/>
              </a:ext>
            </a:extLst>
          </p:cNvPr>
          <p:cNvSpPr>
            <a:spLocks noGrp="1"/>
          </p:cNvSpPr>
          <p:nvPr>
            <p:ph type="sldNum" sz="quarter" idx="12"/>
          </p:nvPr>
        </p:nvSpPr>
        <p:spPr/>
        <p:txBody>
          <a:bodyPr/>
          <a:lstStyle/>
          <a:p>
            <a:fld id="{A7A96FCE-CB3D-49AC-9942-6F102F94BCEA}" type="slidenum">
              <a:rPr kumimoji="1" lang="ja-JP" altLang="en-US" smtClean="0"/>
              <a:t>‹#›</a:t>
            </a:fld>
            <a:endParaRPr kumimoji="1" lang="ja-JP" altLang="en-US"/>
          </a:p>
        </p:txBody>
      </p:sp>
    </p:spTree>
    <p:extLst>
      <p:ext uri="{BB962C8B-B14F-4D97-AF65-F5344CB8AC3E}">
        <p14:creationId xmlns:p14="http://schemas.microsoft.com/office/powerpoint/2010/main" val="9277908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E119EA3-BB8A-4231-92A5-01F67B0F9902}"/>
              </a:ext>
            </a:extLst>
          </p:cNvPr>
          <p:cNvSpPr>
            <a:spLocks noGrp="1"/>
          </p:cNvSpPr>
          <p:nvPr>
            <p:ph type="title"/>
          </p:nvPr>
        </p:nvSpPr>
        <p:spPr>
          <a:xfrm>
            <a:off x="681644" y="1195472"/>
            <a:ext cx="3649287" cy="809539"/>
          </a:xfrm>
          <a:prstGeom prst="rect">
            <a:avLst/>
          </a:prstGeom>
        </p:spPr>
        <p:txBody>
          <a:bodyPr vert="horz" lIns="91440" tIns="45720" rIns="91440" bIns="45720" rtlCol="0" anchor="ctr">
            <a:normAutofit/>
          </a:bodyPr>
          <a:lstStyle/>
          <a:p>
            <a:endParaRPr kumimoji="1" lang="ja-JP" altLang="en-US" dirty="0"/>
          </a:p>
        </p:txBody>
      </p:sp>
      <p:sp>
        <p:nvSpPr>
          <p:cNvPr id="3" name="テキスト プレースホルダー 2">
            <a:extLst>
              <a:ext uri="{FF2B5EF4-FFF2-40B4-BE49-F238E27FC236}">
                <a16:creationId xmlns:a16="http://schemas.microsoft.com/office/drawing/2014/main" id="{4A0725BE-0D9C-4067-B275-179600C034A9}"/>
              </a:ext>
            </a:extLst>
          </p:cNvPr>
          <p:cNvSpPr>
            <a:spLocks noGrp="1"/>
          </p:cNvSpPr>
          <p:nvPr>
            <p:ph type="body" idx="1"/>
          </p:nvPr>
        </p:nvSpPr>
        <p:spPr>
          <a:xfrm>
            <a:off x="681644" y="2187574"/>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p>
        </p:txBody>
      </p:sp>
    </p:spTree>
    <p:extLst>
      <p:ext uri="{BB962C8B-B14F-4D97-AF65-F5344CB8AC3E}">
        <p14:creationId xmlns:p14="http://schemas.microsoft.com/office/powerpoint/2010/main" val="320476402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2" r:id="rId4"/>
  </p:sldLayoutIdLst>
  <p:hf hdr="0" ftr="0" dt="0"/>
  <p:txStyles>
    <p:titleStyle>
      <a:lvl1pPr algn="l" defTabSz="914400" rtl="0" eaLnBrk="1" latinLnBrk="0" hangingPunct="1">
        <a:lnSpc>
          <a:spcPct val="90000"/>
        </a:lnSpc>
        <a:spcBef>
          <a:spcPct val="0"/>
        </a:spcBef>
        <a:buNone/>
        <a:defRPr kumimoji="1" sz="2400" b="1" kern="1200">
          <a:solidFill>
            <a:schemeClr val="tx1"/>
          </a:solidFill>
          <a:latin typeface="+mn-ea"/>
          <a:ea typeface="+mn-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primenumbers.co.jp/contact/" TargetMode="External"/><Relationship Id="rId1" Type="http://schemas.openxmlformats.org/officeDocument/2006/relationships/slideLayout" Target="../slideLayouts/slideLayout3.xml"/><Relationship Id="rId4" Type="http://schemas.openxmlformats.org/officeDocument/2006/relationships/image" Target="../media/image83.svg"/></Relationships>
</file>

<file path=ppt/slides/_rels/slide1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4.xml"/><Relationship Id="rId6" Type="http://schemas.openxmlformats.org/officeDocument/2006/relationships/hyperlink" Target="https://primenumbers.co.jp/download/web-pro-service/?post_id=15603" TargetMode="External"/><Relationship Id="rId5" Type="http://schemas.openxmlformats.org/officeDocument/2006/relationships/hyperlink" Target="https://primenumbers.co.jp/download/primenumbers-service/?post_id=13692" TargetMode="External"/><Relationship Id="rId4" Type="http://schemas.openxmlformats.org/officeDocument/2006/relationships/hyperlink" Target="https://primenumbers.co.jp/contac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1.xml"/><Relationship Id="rId16"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FC4331-3687-4BC5-5313-74D22E380248}"/>
              </a:ext>
            </a:extLst>
          </p:cNvPr>
          <p:cNvSpPr>
            <a:spLocks noGrp="1"/>
          </p:cNvSpPr>
          <p:nvPr>
            <p:ph type="ctrTitle"/>
          </p:nvPr>
        </p:nvSpPr>
        <p:spPr>
          <a:xfrm>
            <a:off x="2098963" y="2940565"/>
            <a:ext cx="7994072" cy="837584"/>
          </a:xfrm>
        </p:spPr>
        <p:txBody>
          <a:bodyPr>
            <a:normAutofit fontScale="90000"/>
          </a:bodyPr>
          <a:lstStyle/>
          <a:p>
            <a:pPr>
              <a:lnSpc>
                <a:spcPct val="100000"/>
              </a:lnSpc>
            </a:pPr>
            <a:r>
              <a:rPr lang="ja-JP" altLang="en-US" dirty="0"/>
              <a:t>個性を出したい人向け！</a:t>
            </a:r>
            <a:br>
              <a:rPr lang="en-US" altLang="ja-JP" dirty="0"/>
            </a:br>
            <a:r>
              <a:rPr lang="ja-JP" altLang="en-US" sz="3600" dirty="0"/>
              <a:t>資料に使いやすいアイコンフリー素材</a:t>
            </a:r>
            <a:endParaRPr kumimoji="1" lang="ja-JP" altLang="en-US" sz="3600" dirty="0"/>
          </a:p>
        </p:txBody>
      </p:sp>
      <p:sp>
        <p:nvSpPr>
          <p:cNvPr id="3" name="字幕 2">
            <a:extLst>
              <a:ext uri="{FF2B5EF4-FFF2-40B4-BE49-F238E27FC236}">
                <a16:creationId xmlns:a16="http://schemas.microsoft.com/office/drawing/2014/main" id="{C3B0BC74-92BC-BF43-D238-C26BDA3FA60C}"/>
              </a:ext>
            </a:extLst>
          </p:cNvPr>
          <p:cNvSpPr>
            <a:spLocks noGrp="1"/>
          </p:cNvSpPr>
          <p:nvPr>
            <p:ph type="subTitle" idx="4294967295"/>
          </p:nvPr>
        </p:nvSpPr>
        <p:spPr>
          <a:xfrm>
            <a:off x="1524000" y="3947809"/>
            <a:ext cx="9144000" cy="1655762"/>
          </a:xfrm>
        </p:spPr>
        <p:txBody>
          <a:bodyPr/>
          <a:lstStyle/>
          <a:p>
            <a:pPr algn="ctr"/>
            <a:r>
              <a:rPr kumimoji="1" lang="ja-JP" altLang="en-US" dirty="0"/>
              <a:t>他の資料と差を付けたい時に使える、手描きのアイコン素材集です。</a:t>
            </a:r>
          </a:p>
        </p:txBody>
      </p:sp>
      <p:pic>
        <p:nvPicPr>
          <p:cNvPr id="4" name="図 3">
            <a:extLst>
              <a:ext uri="{FF2B5EF4-FFF2-40B4-BE49-F238E27FC236}">
                <a16:creationId xmlns:a16="http://schemas.microsoft.com/office/drawing/2014/main" id="{D998D562-59F4-A4E1-1148-B54AE561B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4054" y="6579567"/>
            <a:ext cx="1343891" cy="154466"/>
          </a:xfrm>
          <a:prstGeom prst="rect">
            <a:avLst/>
          </a:prstGeom>
        </p:spPr>
      </p:pic>
    </p:spTree>
    <p:extLst>
      <p:ext uri="{BB962C8B-B14F-4D97-AF65-F5344CB8AC3E}">
        <p14:creationId xmlns:p14="http://schemas.microsoft.com/office/powerpoint/2010/main" val="3997544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38308FF7-9234-E4D6-518B-788CA07B126F}"/>
              </a:ext>
            </a:extLst>
          </p:cNvPr>
          <p:cNvSpPr txBox="1"/>
          <p:nvPr/>
        </p:nvSpPr>
        <p:spPr>
          <a:xfrm>
            <a:off x="2963307" y="1472695"/>
            <a:ext cx="6265386" cy="3481722"/>
          </a:xfrm>
          <a:prstGeom prst="rect">
            <a:avLst/>
          </a:prstGeom>
          <a:noFill/>
        </p:spPr>
        <p:txBody>
          <a:bodyPr wrap="square" rtlCol="0">
            <a:spAutoFit/>
          </a:bodyPr>
          <a:lstStyle/>
          <a:p>
            <a:pPr>
              <a:lnSpc>
                <a:spcPct val="200000"/>
              </a:lnSpc>
            </a:pPr>
            <a:r>
              <a:rPr lang="ja-JP" altLang="en-US" sz="1400" b="1" dirty="0">
                <a:solidFill>
                  <a:srgbClr val="100313"/>
                </a:solidFill>
                <a:latin typeface="+mn-ea"/>
              </a:rPr>
              <a:t>お読みいただきありがとうございました。文字が多い資料は読み手を疲れさせてしまい、内容が理解されにくくなります。提案やサービスの良さが伝わらなくなってしまうため、ポイントにはアイコンを置いて注意を引きましょう。要点が分かりやすいと、読み手が内容を整理できるため読むストレスが軽減されます。もしこの資料にないものや、別のタッチのアイコンが必要な場合は</a:t>
            </a:r>
            <a:r>
              <a:rPr lang="ja-JP" altLang="en-US" sz="1400" b="1" dirty="0">
                <a:solidFill>
                  <a:srgbClr val="100313"/>
                </a:solidFill>
                <a:latin typeface="+mn-ea"/>
                <a:hlinkClick r:id="rId2"/>
              </a:rPr>
              <a:t>こちら</a:t>
            </a:r>
            <a:r>
              <a:rPr lang="ja-JP" altLang="en-US" sz="1400" b="1" dirty="0">
                <a:solidFill>
                  <a:srgbClr val="100313"/>
                </a:solidFill>
                <a:latin typeface="+mn-ea"/>
              </a:rPr>
              <a:t>までお問い合わせください。</a:t>
            </a:r>
            <a:endParaRPr lang="en-US" altLang="ja-JP" sz="1400" b="1" dirty="0">
              <a:solidFill>
                <a:srgbClr val="100313"/>
              </a:solidFill>
              <a:latin typeface="+mn-ea"/>
            </a:endParaRPr>
          </a:p>
          <a:p>
            <a:pPr>
              <a:lnSpc>
                <a:spcPct val="200000"/>
              </a:lnSpc>
            </a:pPr>
            <a:r>
              <a:rPr lang="ja-JP" altLang="en-US" sz="1400" b="1" dirty="0">
                <a:solidFill>
                  <a:srgbClr val="100313"/>
                </a:solidFill>
                <a:latin typeface="+mn-ea"/>
              </a:rPr>
              <a:t>アイコンのほかにも、イラストを置いてアイキャッチにするとより魅力的な資料になるでしょう。イラストのフリー素材はこちらで配布しています。</a:t>
            </a:r>
            <a:endParaRPr lang="en-US" altLang="ja-JP" sz="1400" b="1" dirty="0">
              <a:solidFill>
                <a:srgbClr val="100313"/>
              </a:solidFill>
              <a:latin typeface="+mn-ea"/>
            </a:endParaRPr>
          </a:p>
        </p:txBody>
      </p:sp>
      <p:sp>
        <p:nvSpPr>
          <p:cNvPr id="10" name="テキスト ボックス 9">
            <a:extLst>
              <a:ext uri="{FF2B5EF4-FFF2-40B4-BE49-F238E27FC236}">
                <a16:creationId xmlns:a16="http://schemas.microsoft.com/office/drawing/2014/main" id="{BFA81AEE-B135-6F3B-1A55-26ECA156A97D}"/>
              </a:ext>
            </a:extLst>
          </p:cNvPr>
          <p:cNvSpPr txBox="1"/>
          <p:nvPr/>
        </p:nvSpPr>
        <p:spPr>
          <a:xfrm>
            <a:off x="981075" y="348295"/>
            <a:ext cx="2914650" cy="307777"/>
          </a:xfrm>
          <a:prstGeom prst="rect">
            <a:avLst/>
          </a:prstGeom>
          <a:noFill/>
        </p:spPr>
        <p:txBody>
          <a:bodyPr wrap="square" rtlCol="0">
            <a:spAutoFit/>
          </a:bodyPr>
          <a:lstStyle/>
          <a:p>
            <a:r>
              <a:rPr kumimoji="1" lang="ja-JP" altLang="en-US" sz="1400" b="1"/>
              <a:t>おわりに</a:t>
            </a:r>
            <a:endParaRPr kumimoji="1" lang="ja-JP" altLang="en-US" sz="1400" b="1" dirty="0"/>
          </a:p>
        </p:txBody>
      </p:sp>
      <p:cxnSp>
        <p:nvCxnSpPr>
          <p:cNvPr id="11" name="直線コネクタ 10">
            <a:extLst>
              <a:ext uri="{FF2B5EF4-FFF2-40B4-BE49-F238E27FC236}">
                <a16:creationId xmlns:a16="http://schemas.microsoft.com/office/drawing/2014/main" id="{A2FA1352-12E1-138D-570C-8A9EB6441E15}"/>
              </a:ext>
            </a:extLst>
          </p:cNvPr>
          <p:cNvCxnSpPr>
            <a:cxnSpLocks/>
          </p:cNvCxnSpPr>
          <p:nvPr/>
        </p:nvCxnSpPr>
        <p:spPr>
          <a:xfrm flipH="1">
            <a:off x="632922" y="359307"/>
            <a:ext cx="247044" cy="212857"/>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3D5E6055-2B8F-FE47-7D79-3032CC43283D}"/>
              </a:ext>
            </a:extLst>
          </p:cNvPr>
          <p:cNvSpPr txBox="1"/>
          <p:nvPr/>
        </p:nvSpPr>
        <p:spPr>
          <a:xfrm>
            <a:off x="7210192" y="5331965"/>
            <a:ext cx="2018501" cy="261610"/>
          </a:xfrm>
          <a:prstGeom prst="rect">
            <a:avLst/>
          </a:prstGeom>
          <a:noFill/>
        </p:spPr>
        <p:txBody>
          <a:bodyPr wrap="none" rtlCol="0">
            <a:spAutoFit/>
          </a:bodyPr>
          <a:lstStyle/>
          <a:p>
            <a:r>
              <a:rPr kumimoji="1" lang="ja-JP" altLang="en-US" sz="1100" b="1" dirty="0"/>
              <a:t>プライムナンバーズ株式会社</a:t>
            </a:r>
          </a:p>
        </p:txBody>
      </p:sp>
      <p:grpSp>
        <p:nvGrpSpPr>
          <p:cNvPr id="2" name="グループ化 1">
            <a:extLst>
              <a:ext uri="{FF2B5EF4-FFF2-40B4-BE49-F238E27FC236}">
                <a16:creationId xmlns:a16="http://schemas.microsoft.com/office/drawing/2014/main" id="{DE4DE1B0-FBF2-0D33-E8E6-593D3DCFF38F}"/>
              </a:ext>
            </a:extLst>
          </p:cNvPr>
          <p:cNvGrpSpPr/>
          <p:nvPr/>
        </p:nvGrpSpPr>
        <p:grpSpPr>
          <a:xfrm>
            <a:off x="7964958" y="5634605"/>
            <a:ext cx="1263735" cy="261610"/>
            <a:chOff x="7509705" y="6193764"/>
            <a:chExt cx="1263735" cy="261610"/>
          </a:xfrm>
        </p:grpSpPr>
        <p:sp>
          <p:nvSpPr>
            <p:cNvPr id="7" name="テキスト ボックス 6">
              <a:extLst>
                <a:ext uri="{FF2B5EF4-FFF2-40B4-BE49-F238E27FC236}">
                  <a16:creationId xmlns:a16="http://schemas.microsoft.com/office/drawing/2014/main" id="{3CAC19A1-51CE-6EEC-8775-19633627305D}"/>
                </a:ext>
              </a:extLst>
            </p:cNvPr>
            <p:cNvSpPr txBox="1"/>
            <p:nvPr/>
          </p:nvSpPr>
          <p:spPr>
            <a:xfrm>
              <a:off x="7665444" y="6193764"/>
              <a:ext cx="1107996" cy="261610"/>
            </a:xfrm>
            <a:prstGeom prst="rect">
              <a:avLst/>
            </a:prstGeom>
            <a:noFill/>
          </p:spPr>
          <p:txBody>
            <a:bodyPr wrap="none" rtlCol="0">
              <a:spAutoFit/>
            </a:bodyPr>
            <a:lstStyle/>
            <a:p>
              <a:r>
                <a:rPr kumimoji="1" lang="en-US" altLang="ja-JP" sz="1100" b="1" dirty="0"/>
                <a:t>03-6276-0568</a:t>
              </a:r>
              <a:endParaRPr kumimoji="1" lang="ja-JP" altLang="en-US" sz="1100" b="1" dirty="0"/>
            </a:p>
          </p:txBody>
        </p:sp>
        <p:pic>
          <p:nvPicPr>
            <p:cNvPr id="3" name="グラフィックス 2" descr="受話器 単色塗りつぶし">
              <a:extLst>
                <a:ext uri="{FF2B5EF4-FFF2-40B4-BE49-F238E27FC236}">
                  <a16:creationId xmlns:a16="http://schemas.microsoft.com/office/drawing/2014/main" id="{6F151883-39B8-DD14-B9B8-6E66530C24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09705" y="6225175"/>
              <a:ext cx="185056" cy="185056"/>
            </a:xfrm>
            <a:prstGeom prst="rect">
              <a:avLst/>
            </a:prstGeom>
          </p:spPr>
        </p:pic>
      </p:grpSp>
    </p:spTree>
    <p:extLst>
      <p:ext uri="{BB962C8B-B14F-4D97-AF65-F5344CB8AC3E}">
        <p14:creationId xmlns:p14="http://schemas.microsoft.com/office/powerpoint/2010/main" val="1819849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1FFBF4DF-1417-EDE1-AF9D-ED59C7074BA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5" name="タイトル 1">
            <a:extLst>
              <a:ext uri="{FF2B5EF4-FFF2-40B4-BE49-F238E27FC236}">
                <a16:creationId xmlns:a16="http://schemas.microsoft.com/office/drawing/2014/main" id="{059AB595-89F2-DF29-32A4-0A87454E81F8}"/>
              </a:ext>
            </a:extLst>
          </p:cNvPr>
          <p:cNvSpPr txBox="1">
            <a:spLocks/>
          </p:cNvSpPr>
          <p:nvPr/>
        </p:nvSpPr>
        <p:spPr>
          <a:xfrm>
            <a:off x="1136108" y="282460"/>
            <a:ext cx="9924036" cy="5165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400" b="1" dirty="0">
                <a:latin typeface="+mn-ea"/>
                <a:ea typeface="+mn-ea"/>
              </a:rPr>
              <a:t>会社概要</a:t>
            </a:r>
          </a:p>
        </p:txBody>
      </p:sp>
      <p:sp>
        <p:nvSpPr>
          <p:cNvPr id="21" name="タイトル 1">
            <a:extLst>
              <a:ext uri="{FF2B5EF4-FFF2-40B4-BE49-F238E27FC236}">
                <a16:creationId xmlns:a16="http://schemas.microsoft.com/office/drawing/2014/main" id="{1AB72FF1-A485-F381-C177-86F76A16A714}"/>
              </a:ext>
            </a:extLst>
          </p:cNvPr>
          <p:cNvSpPr txBox="1">
            <a:spLocks/>
          </p:cNvSpPr>
          <p:nvPr/>
        </p:nvSpPr>
        <p:spPr>
          <a:xfrm>
            <a:off x="1147158" y="745074"/>
            <a:ext cx="10770966" cy="34931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300" dirty="0">
                <a:latin typeface="+mn-ea"/>
                <a:ea typeface="+mn-ea"/>
              </a:rPr>
              <a:t>弊社はリスティング広告や</a:t>
            </a:r>
            <a:r>
              <a:rPr lang="en-US" altLang="ja-JP" sz="1300" dirty="0">
                <a:latin typeface="+mn-ea"/>
                <a:ea typeface="+mn-ea"/>
              </a:rPr>
              <a:t>SNS</a:t>
            </a:r>
            <a:r>
              <a:rPr lang="ja-JP" altLang="en-US" sz="1300" dirty="0">
                <a:latin typeface="+mn-ea"/>
                <a:ea typeface="+mn-ea"/>
              </a:rPr>
              <a:t>広告など</a:t>
            </a:r>
            <a:r>
              <a:rPr lang="en-US" altLang="ja-JP" sz="1300" dirty="0">
                <a:latin typeface="+mn-ea"/>
                <a:ea typeface="+mn-ea"/>
              </a:rPr>
              <a:t>Web</a:t>
            </a:r>
            <a:r>
              <a:rPr lang="ja-JP" altLang="en-US" sz="1300" dirty="0">
                <a:latin typeface="+mn-ea"/>
                <a:ea typeface="+mn-ea"/>
              </a:rPr>
              <a:t>広告の運用コンサルティング業務と、</a:t>
            </a:r>
            <a:r>
              <a:rPr lang="en-US" altLang="ja-JP" sz="1300" dirty="0">
                <a:latin typeface="+mn-ea"/>
                <a:ea typeface="+mn-ea"/>
              </a:rPr>
              <a:t>LP</a:t>
            </a:r>
            <a:r>
              <a:rPr lang="ja-JP" altLang="en-US" sz="1300" dirty="0">
                <a:latin typeface="+mn-ea"/>
                <a:ea typeface="+mn-ea"/>
              </a:rPr>
              <a:t>・コーポレートサイトなどの</a:t>
            </a:r>
            <a:r>
              <a:rPr lang="en-US" altLang="ja-JP" sz="1300" dirty="0">
                <a:latin typeface="+mn-ea"/>
                <a:ea typeface="+mn-ea"/>
              </a:rPr>
              <a:t>Web</a:t>
            </a:r>
            <a:r>
              <a:rPr lang="ja-JP" altLang="en-US" sz="1300" dirty="0">
                <a:latin typeface="+mn-ea"/>
                <a:ea typeface="+mn-ea"/>
              </a:rPr>
              <a:t>サイト制作サービスを提供します。</a:t>
            </a:r>
          </a:p>
        </p:txBody>
      </p:sp>
      <p:sp>
        <p:nvSpPr>
          <p:cNvPr id="4" name="四角形: 角を丸くする 3">
            <a:extLst>
              <a:ext uri="{FF2B5EF4-FFF2-40B4-BE49-F238E27FC236}">
                <a16:creationId xmlns:a16="http://schemas.microsoft.com/office/drawing/2014/main" id="{A7FC7A67-434F-D0D4-5BD9-8CF91364BAC3}"/>
              </a:ext>
            </a:extLst>
          </p:cNvPr>
          <p:cNvSpPr>
            <a:spLocks noGrp="1" noRot="1" noMove="1" noResize="1" noEditPoints="1" noAdjustHandles="1" noChangeArrowheads="1" noChangeShapeType="1"/>
          </p:cNvSpPr>
          <p:nvPr/>
        </p:nvSpPr>
        <p:spPr>
          <a:xfrm>
            <a:off x="255404" y="1463454"/>
            <a:ext cx="5719666" cy="5130211"/>
          </a:xfrm>
          <a:prstGeom prst="roundRect">
            <a:avLst>
              <a:gd name="adj" fmla="val 1836"/>
            </a:avLst>
          </a:prstGeom>
          <a:solidFill>
            <a:schemeClr val="bg1"/>
          </a:solidFill>
          <a:ln>
            <a:noFill/>
          </a:ln>
          <a:effectLst>
            <a:outerShdw blurRad="558800" dir="2700000" algn="tl" rotWithShape="0">
              <a:prstClr val="black">
                <a:alpha val="1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ｚ　</a:t>
            </a:r>
          </a:p>
        </p:txBody>
      </p:sp>
      <p:sp>
        <p:nvSpPr>
          <p:cNvPr id="64" name="四角形: 角を丸くする 63">
            <a:extLst>
              <a:ext uri="{FF2B5EF4-FFF2-40B4-BE49-F238E27FC236}">
                <a16:creationId xmlns:a16="http://schemas.microsoft.com/office/drawing/2014/main" id="{3A54C866-64D1-6899-B68A-2851DD141F87}"/>
              </a:ext>
            </a:extLst>
          </p:cNvPr>
          <p:cNvSpPr/>
          <p:nvPr/>
        </p:nvSpPr>
        <p:spPr>
          <a:xfrm>
            <a:off x="273876" y="310515"/>
            <a:ext cx="816052" cy="816052"/>
          </a:xfrm>
          <a:prstGeom prst="roundRect">
            <a:avLst/>
          </a:prstGeom>
          <a:solidFill>
            <a:schemeClr val="bg1"/>
          </a:solidFill>
          <a:ln>
            <a:noFill/>
          </a:ln>
          <a:effectLst>
            <a:outerShdw blurRad="558800" dir="2700000" algn="tl" rotWithShape="0">
              <a:prstClr val="black">
                <a:alpha val="1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 name="図 7" descr="ダイアグラム が含まれている画像&#10;&#10;自動的に生成された説明">
            <a:extLst>
              <a:ext uri="{FF2B5EF4-FFF2-40B4-BE49-F238E27FC236}">
                <a16:creationId xmlns:a16="http://schemas.microsoft.com/office/drawing/2014/main" id="{E6634E8C-E2AE-A1D8-3B70-DA1B03748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11" y="348679"/>
            <a:ext cx="734146" cy="734146"/>
          </a:xfrm>
          <a:prstGeom prst="rect">
            <a:avLst/>
          </a:prstGeom>
        </p:spPr>
      </p:pic>
      <p:sp>
        <p:nvSpPr>
          <p:cNvPr id="23" name="タイトル 1">
            <a:extLst>
              <a:ext uri="{FF2B5EF4-FFF2-40B4-BE49-F238E27FC236}">
                <a16:creationId xmlns:a16="http://schemas.microsoft.com/office/drawing/2014/main" id="{8B0019BB-A767-DE4D-59CF-ECA9403D808C}"/>
              </a:ext>
            </a:extLst>
          </p:cNvPr>
          <p:cNvSpPr txBox="1">
            <a:spLocks/>
          </p:cNvSpPr>
          <p:nvPr/>
        </p:nvSpPr>
        <p:spPr>
          <a:xfrm>
            <a:off x="535850" y="1907707"/>
            <a:ext cx="672922" cy="33088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50000"/>
              </a:lnSpc>
            </a:pPr>
            <a:r>
              <a:rPr lang="ja-JP" altLang="en-US" sz="1200" b="1" dirty="0">
                <a:solidFill>
                  <a:schemeClr val="tx1">
                    <a:lumMod val="50000"/>
                    <a:lumOff val="50000"/>
                  </a:schemeClr>
                </a:solidFill>
                <a:latin typeface="+mn-ea"/>
                <a:ea typeface="+mn-ea"/>
              </a:rPr>
              <a:t>社名</a:t>
            </a:r>
          </a:p>
        </p:txBody>
      </p:sp>
      <p:sp>
        <p:nvSpPr>
          <p:cNvPr id="10" name="タイトル 1" descr="プライムナンバーズ株式会社&#10;">
            <a:extLst>
              <a:ext uri="{FF2B5EF4-FFF2-40B4-BE49-F238E27FC236}">
                <a16:creationId xmlns:a16="http://schemas.microsoft.com/office/drawing/2014/main" id="{44CC80BF-9654-3779-1D05-9B89596710BB}"/>
              </a:ext>
            </a:extLst>
          </p:cNvPr>
          <p:cNvSpPr txBox="1">
            <a:spLocks/>
          </p:cNvSpPr>
          <p:nvPr/>
        </p:nvSpPr>
        <p:spPr>
          <a:xfrm>
            <a:off x="1444423" y="1907707"/>
            <a:ext cx="4300592" cy="5122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pPr>
            <a:r>
              <a:rPr lang="ja-JP" altLang="en-US" sz="1200" dirty="0">
                <a:solidFill>
                  <a:schemeClr val="tx1">
                    <a:lumMod val="85000"/>
                    <a:lumOff val="15000"/>
                  </a:schemeClr>
                </a:solidFill>
                <a:latin typeface="+mn-ea"/>
                <a:ea typeface="+mn-ea"/>
              </a:rPr>
              <a:t>プライムナンバーズ株式会社</a:t>
            </a:r>
          </a:p>
          <a:p>
            <a:pPr algn="l">
              <a:lnSpc>
                <a:spcPct val="100000"/>
              </a:lnSpc>
            </a:pPr>
            <a:r>
              <a:rPr lang="en-US" altLang="ja-JP" sz="1200" dirty="0">
                <a:solidFill>
                  <a:schemeClr val="tx1">
                    <a:lumMod val="85000"/>
                    <a:lumOff val="15000"/>
                  </a:schemeClr>
                </a:solidFill>
                <a:latin typeface="+mn-ea"/>
                <a:ea typeface="+mn-ea"/>
              </a:rPr>
              <a:t>PRIME NUMBERS</a:t>
            </a:r>
            <a:endParaRPr lang="ja-JP" altLang="en-US" sz="1200" dirty="0">
              <a:solidFill>
                <a:schemeClr val="tx1">
                  <a:lumMod val="85000"/>
                  <a:lumOff val="15000"/>
                </a:schemeClr>
              </a:solidFill>
              <a:latin typeface="+mn-ea"/>
              <a:ea typeface="+mn-ea"/>
            </a:endParaRPr>
          </a:p>
        </p:txBody>
      </p:sp>
      <p:sp>
        <p:nvSpPr>
          <p:cNvPr id="33" name="タイトル 1">
            <a:extLst>
              <a:ext uri="{FF2B5EF4-FFF2-40B4-BE49-F238E27FC236}">
                <a16:creationId xmlns:a16="http://schemas.microsoft.com/office/drawing/2014/main" id="{4FDC1CED-C28B-AA7A-86C9-8AC3708F8FC9}"/>
              </a:ext>
            </a:extLst>
          </p:cNvPr>
          <p:cNvSpPr txBox="1">
            <a:spLocks/>
          </p:cNvSpPr>
          <p:nvPr/>
        </p:nvSpPr>
        <p:spPr>
          <a:xfrm>
            <a:off x="535850" y="2605820"/>
            <a:ext cx="672922" cy="33088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50000"/>
              </a:lnSpc>
            </a:pPr>
            <a:r>
              <a:rPr lang="ja-JP" altLang="en-US" sz="1200" b="1" dirty="0">
                <a:solidFill>
                  <a:schemeClr val="tx1">
                    <a:lumMod val="50000"/>
                    <a:lumOff val="50000"/>
                  </a:schemeClr>
                </a:solidFill>
                <a:latin typeface="+mn-ea"/>
                <a:ea typeface="+mn-ea"/>
              </a:rPr>
              <a:t>所在地</a:t>
            </a:r>
          </a:p>
        </p:txBody>
      </p:sp>
      <p:sp>
        <p:nvSpPr>
          <p:cNvPr id="34" name="タイトル 1">
            <a:extLst>
              <a:ext uri="{FF2B5EF4-FFF2-40B4-BE49-F238E27FC236}">
                <a16:creationId xmlns:a16="http://schemas.microsoft.com/office/drawing/2014/main" id="{AA8866CD-68E8-8DC9-86AF-82196F807983}"/>
              </a:ext>
            </a:extLst>
          </p:cNvPr>
          <p:cNvSpPr txBox="1">
            <a:spLocks/>
          </p:cNvSpPr>
          <p:nvPr/>
        </p:nvSpPr>
        <p:spPr>
          <a:xfrm>
            <a:off x="1444423" y="2605819"/>
            <a:ext cx="4300592" cy="512225"/>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algn="l" rtl="0" eaLnBrk="1" latinLnBrk="0" hangingPunct="1">
              <a:spcBef>
                <a:spcPts val="0"/>
              </a:spcBef>
              <a:spcAft>
                <a:spcPts val="0"/>
              </a:spcAft>
            </a:pPr>
            <a:r>
              <a:rPr kumimoji="1" lang="ja-JP" altLang="ja-JP" sz="1800" kern="1200" dirty="0">
                <a:solidFill>
                  <a:srgbClr val="262626"/>
                </a:solidFill>
                <a:effectLst/>
                <a:latin typeface="游ゴシック" panose="020B0400000000000000" pitchFamily="50" charset="-128"/>
                <a:ea typeface="游ゴシック" panose="020B0400000000000000" pitchFamily="50" charset="-128"/>
                <a:cs typeface="+mn-cs"/>
              </a:rPr>
              <a:t>〒</a:t>
            </a:r>
            <a:r>
              <a:rPr kumimoji="1" lang="en-US" altLang="ja-JP" sz="1800" kern="1200" dirty="0">
                <a:solidFill>
                  <a:srgbClr val="262626"/>
                </a:solidFill>
                <a:effectLst/>
                <a:latin typeface="游ゴシック" panose="020B0400000000000000" pitchFamily="50" charset="-128"/>
                <a:ea typeface="游ゴシック" panose="020B0400000000000000" pitchFamily="50" charset="-128"/>
                <a:cs typeface="+mn-cs"/>
              </a:rPr>
              <a:t>163-1107 </a:t>
            </a:r>
            <a:endParaRPr lang="ja-JP" altLang="ja-JP" sz="800" dirty="0">
              <a:effectLst/>
            </a:endParaRPr>
          </a:p>
          <a:p>
            <a:pPr marL="0" algn="l" rtl="0" eaLnBrk="1" latinLnBrk="0" hangingPunct="1">
              <a:lnSpc>
                <a:spcPct val="120000"/>
              </a:lnSpc>
              <a:spcBef>
                <a:spcPts val="0"/>
              </a:spcBef>
              <a:spcAft>
                <a:spcPts val="0"/>
              </a:spcAft>
            </a:pPr>
            <a:r>
              <a:rPr kumimoji="1" lang="ja-JP" altLang="ja-JP" sz="1800" kern="1200" dirty="0">
                <a:solidFill>
                  <a:srgbClr val="262626"/>
                </a:solidFill>
                <a:effectLst/>
                <a:latin typeface="游ゴシック" panose="020B0400000000000000" pitchFamily="50" charset="-128"/>
                <a:ea typeface="游ゴシック" panose="020B0400000000000000" pitchFamily="50" charset="-128"/>
                <a:cs typeface="+mn-cs"/>
              </a:rPr>
              <a:t>東京都新宿区西新宿</a:t>
            </a:r>
            <a:r>
              <a:rPr kumimoji="1" lang="en-US" altLang="ja-JP" sz="1800" kern="1200" dirty="0">
                <a:solidFill>
                  <a:srgbClr val="262626"/>
                </a:solidFill>
                <a:effectLst/>
                <a:latin typeface="游ゴシック" panose="020B0400000000000000" pitchFamily="50" charset="-128"/>
                <a:ea typeface="游ゴシック" panose="020B0400000000000000" pitchFamily="50" charset="-128"/>
                <a:cs typeface="+mn-cs"/>
              </a:rPr>
              <a:t>6</a:t>
            </a:r>
            <a:r>
              <a:rPr kumimoji="1" lang="ja-JP" altLang="ja-JP" sz="1800" kern="1200" dirty="0">
                <a:solidFill>
                  <a:srgbClr val="262626"/>
                </a:solidFill>
                <a:effectLst/>
                <a:latin typeface="游ゴシック" panose="020B0400000000000000" pitchFamily="50" charset="-128"/>
                <a:ea typeface="游ゴシック" panose="020B0400000000000000" pitchFamily="50" charset="-128"/>
                <a:cs typeface="+mn-cs"/>
              </a:rPr>
              <a:t>丁目</a:t>
            </a:r>
            <a:r>
              <a:rPr kumimoji="1" lang="en-US" altLang="ja-JP" sz="1800" kern="1200" dirty="0">
                <a:solidFill>
                  <a:srgbClr val="262626"/>
                </a:solidFill>
                <a:effectLst/>
                <a:latin typeface="游ゴシック" panose="020B0400000000000000" pitchFamily="50" charset="-128"/>
                <a:ea typeface="游ゴシック" panose="020B0400000000000000" pitchFamily="50" charset="-128"/>
                <a:cs typeface="+mn-cs"/>
              </a:rPr>
              <a:t>22-1 </a:t>
            </a:r>
            <a:r>
              <a:rPr kumimoji="1" lang="ja-JP" altLang="ja-JP" sz="1800" kern="1200" dirty="0">
                <a:solidFill>
                  <a:srgbClr val="262626"/>
                </a:solidFill>
                <a:effectLst/>
                <a:latin typeface="游ゴシック" panose="020B0400000000000000" pitchFamily="50" charset="-128"/>
                <a:ea typeface="游ゴシック" panose="020B0400000000000000" pitchFamily="50" charset="-128"/>
                <a:cs typeface="+mn-cs"/>
              </a:rPr>
              <a:t>新宿スクエアタワー</a:t>
            </a:r>
            <a:r>
              <a:rPr kumimoji="1" lang="en-US" altLang="ja-JP" sz="1800" kern="1200" dirty="0">
                <a:solidFill>
                  <a:srgbClr val="262626"/>
                </a:solidFill>
                <a:effectLst/>
                <a:latin typeface="游ゴシック" panose="020B0400000000000000" pitchFamily="50" charset="-128"/>
                <a:ea typeface="游ゴシック" panose="020B0400000000000000" pitchFamily="50" charset="-128"/>
                <a:cs typeface="+mn-cs"/>
              </a:rPr>
              <a:t>7</a:t>
            </a:r>
            <a:r>
              <a:rPr kumimoji="1" lang="ja-JP" altLang="ja-JP" sz="1800" kern="1200" dirty="0">
                <a:solidFill>
                  <a:srgbClr val="262626"/>
                </a:solidFill>
                <a:effectLst/>
                <a:latin typeface="游ゴシック" panose="020B0400000000000000" pitchFamily="50" charset="-128"/>
                <a:ea typeface="游ゴシック" panose="020B0400000000000000" pitchFamily="50" charset="-128"/>
                <a:cs typeface="+mn-cs"/>
              </a:rPr>
              <a:t>階</a:t>
            </a:r>
            <a:endParaRPr lang="ja-JP" altLang="ja-JP" sz="800" dirty="0">
              <a:effectLst/>
            </a:endParaRPr>
          </a:p>
        </p:txBody>
      </p:sp>
      <p:sp>
        <p:nvSpPr>
          <p:cNvPr id="35" name="タイトル 1">
            <a:extLst>
              <a:ext uri="{FF2B5EF4-FFF2-40B4-BE49-F238E27FC236}">
                <a16:creationId xmlns:a16="http://schemas.microsoft.com/office/drawing/2014/main" id="{D95198DD-C248-77A0-228B-1CAE6E99A28B}"/>
              </a:ext>
            </a:extLst>
          </p:cNvPr>
          <p:cNvSpPr txBox="1">
            <a:spLocks/>
          </p:cNvSpPr>
          <p:nvPr/>
        </p:nvSpPr>
        <p:spPr>
          <a:xfrm>
            <a:off x="535850" y="3431804"/>
            <a:ext cx="834684" cy="33088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50000"/>
              </a:lnSpc>
            </a:pPr>
            <a:r>
              <a:rPr lang="ja-JP" altLang="en-US" sz="1200" b="1" dirty="0">
                <a:solidFill>
                  <a:schemeClr val="tx1">
                    <a:lumMod val="50000"/>
                    <a:lumOff val="50000"/>
                  </a:schemeClr>
                </a:solidFill>
                <a:latin typeface="+mn-ea"/>
                <a:ea typeface="+mn-ea"/>
              </a:rPr>
              <a:t>電話番号</a:t>
            </a:r>
          </a:p>
        </p:txBody>
      </p:sp>
      <p:sp>
        <p:nvSpPr>
          <p:cNvPr id="36" name="タイトル 1">
            <a:extLst>
              <a:ext uri="{FF2B5EF4-FFF2-40B4-BE49-F238E27FC236}">
                <a16:creationId xmlns:a16="http://schemas.microsoft.com/office/drawing/2014/main" id="{DD73B5F7-1F81-D5AA-672A-13A6B952B5AF}"/>
              </a:ext>
            </a:extLst>
          </p:cNvPr>
          <p:cNvSpPr txBox="1">
            <a:spLocks/>
          </p:cNvSpPr>
          <p:nvPr/>
        </p:nvSpPr>
        <p:spPr>
          <a:xfrm>
            <a:off x="1444423" y="3431804"/>
            <a:ext cx="4300592" cy="3308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pPr>
            <a:r>
              <a:rPr lang="en-US" altLang="ja-JP" sz="1200" dirty="0">
                <a:solidFill>
                  <a:schemeClr val="tx1">
                    <a:lumMod val="85000"/>
                    <a:lumOff val="15000"/>
                  </a:schemeClr>
                </a:solidFill>
                <a:latin typeface="+mn-ea"/>
                <a:ea typeface="+mn-ea"/>
              </a:rPr>
              <a:t>03‐6276‐0568</a:t>
            </a:r>
            <a:endParaRPr lang="ja-JP" altLang="en-US" sz="1200" dirty="0">
              <a:solidFill>
                <a:schemeClr val="tx1">
                  <a:lumMod val="85000"/>
                  <a:lumOff val="15000"/>
                </a:schemeClr>
              </a:solidFill>
              <a:latin typeface="+mn-ea"/>
              <a:ea typeface="+mn-ea"/>
            </a:endParaRPr>
          </a:p>
        </p:txBody>
      </p:sp>
      <p:sp>
        <p:nvSpPr>
          <p:cNvPr id="37" name="タイトル 1">
            <a:extLst>
              <a:ext uri="{FF2B5EF4-FFF2-40B4-BE49-F238E27FC236}">
                <a16:creationId xmlns:a16="http://schemas.microsoft.com/office/drawing/2014/main" id="{D9CFD58D-A77E-11D1-8EC3-A4714108CCA4}"/>
              </a:ext>
            </a:extLst>
          </p:cNvPr>
          <p:cNvSpPr txBox="1">
            <a:spLocks/>
          </p:cNvSpPr>
          <p:nvPr/>
        </p:nvSpPr>
        <p:spPr>
          <a:xfrm>
            <a:off x="535850" y="4149586"/>
            <a:ext cx="834684" cy="33088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50000"/>
              </a:lnSpc>
            </a:pPr>
            <a:r>
              <a:rPr lang="ja-JP" altLang="en-US" sz="1200" b="1" dirty="0">
                <a:solidFill>
                  <a:schemeClr val="tx1">
                    <a:lumMod val="50000"/>
                    <a:lumOff val="50000"/>
                  </a:schemeClr>
                </a:solidFill>
                <a:latin typeface="+mn-ea"/>
                <a:ea typeface="+mn-ea"/>
              </a:rPr>
              <a:t>資本金</a:t>
            </a:r>
          </a:p>
        </p:txBody>
      </p:sp>
      <p:sp>
        <p:nvSpPr>
          <p:cNvPr id="38" name="タイトル 1">
            <a:extLst>
              <a:ext uri="{FF2B5EF4-FFF2-40B4-BE49-F238E27FC236}">
                <a16:creationId xmlns:a16="http://schemas.microsoft.com/office/drawing/2014/main" id="{A1B8EA11-7DF0-B54D-94CD-F9D1A7ADCB41}"/>
              </a:ext>
            </a:extLst>
          </p:cNvPr>
          <p:cNvSpPr txBox="1">
            <a:spLocks/>
          </p:cNvSpPr>
          <p:nvPr/>
        </p:nvSpPr>
        <p:spPr>
          <a:xfrm>
            <a:off x="1444423" y="4149586"/>
            <a:ext cx="4300592" cy="3308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pPr>
            <a:r>
              <a:rPr lang="en-US" altLang="ja-JP" sz="1200" dirty="0">
                <a:solidFill>
                  <a:schemeClr val="tx1">
                    <a:lumMod val="85000"/>
                    <a:lumOff val="15000"/>
                  </a:schemeClr>
                </a:solidFill>
                <a:latin typeface="+mn-ea"/>
                <a:ea typeface="+mn-ea"/>
              </a:rPr>
              <a:t>5,000,000</a:t>
            </a:r>
            <a:r>
              <a:rPr lang="ja-JP" altLang="en-US" sz="1200" dirty="0">
                <a:solidFill>
                  <a:schemeClr val="tx1">
                    <a:lumMod val="85000"/>
                    <a:lumOff val="15000"/>
                  </a:schemeClr>
                </a:solidFill>
                <a:latin typeface="+mn-ea"/>
                <a:ea typeface="+mn-ea"/>
              </a:rPr>
              <a:t>円</a:t>
            </a:r>
          </a:p>
        </p:txBody>
      </p:sp>
      <p:sp>
        <p:nvSpPr>
          <p:cNvPr id="39" name="タイトル 1">
            <a:extLst>
              <a:ext uri="{FF2B5EF4-FFF2-40B4-BE49-F238E27FC236}">
                <a16:creationId xmlns:a16="http://schemas.microsoft.com/office/drawing/2014/main" id="{41ADC905-B3B9-BC60-5B99-14E1812FD16B}"/>
              </a:ext>
            </a:extLst>
          </p:cNvPr>
          <p:cNvSpPr txBox="1">
            <a:spLocks/>
          </p:cNvSpPr>
          <p:nvPr/>
        </p:nvSpPr>
        <p:spPr>
          <a:xfrm>
            <a:off x="535850" y="4874542"/>
            <a:ext cx="834684" cy="33088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50000"/>
              </a:lnSpc>
            </a:pPr>
            <a:r>
              <a:rPr lang="ja-JP" altLang="en-US" sz="1200" b="1" dirty="0">
                <a:solidFill>
                  <a:schemeClr val="tx1">
                    <a:lumMod val="50000"/>
                    <a:lumOff val="50000"/>
                  </a:schemeClr>
                </a:solidFill>
                <a:latin typeface="+mn-ea"/>
                <a:ea typeface="+mn-ea"/>
              </a:rPr>
              <a:t>代表者</a:t>
            </a:r>
          </a:p>
        </p:txBody>
      </p:sp>
      <p:sp>
        <p:nvSpPr>
          <p:cNvPr id="40" name="タイトル 1">
            <a:extLst>
              <a:ext uri="{FF2B5EF4-FFF2-40B4-BE49-F238E27FC236}">
                <a16:creationId xmlns:a16="http://schemas.microsoft.com/office/drawing/2014/main" id="{F5913F1A-5543-4A66-9442-4BB33A4D0363}"/>
              </a:ext>
            </a:extLst>
          </p:cNvPr>
          <p:cNvSpPr txBox="1">
            <a:spLocks/>
          </p:cNvSpPr>
          <p:nvPr/>
        </p:nvSpPr>
        <p:spPr>
          <a:xfrm>
            <a:off x="1444423" y="4874542"/>
            <a:ext cx="4300592" cy="3308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pPr>
            <a:r>
              <a:rPr lang="ja-JP" altLang="en-US" sz="1200" dirty="0">
                <a:solidFill>
                  <a:schemeClr val="tx1">
                    <a:lumMod val="85000"/>
                    <a:lumOff val="15000"/>
                  </a:schemeClr>
                </a:solidFill>
                <a:latin typeface="+mn-ea"/>
                <a:ea typeface="+mn-ea"/>
              </a:rPr>
              <a:t>小林 大輔</a:t>
            </a:r>
          </a:p>
        </p:txBody>
      </p:sp>
      <p:sp>
        <p:nvSpPr>
          <p:cNvPr id="44" name="タイトル 1">
            <a:extLst>
              <a:ext uri="{FF2B5EF4-FFF2-40B4-BE49-F238E27FC236}">
                <a16:creationId xmlns:a16="http://schemas.microsoft.com/office/drawing/2014/main" id="{E94665BC-AA18-25FB-DC06-2625CFE9E671}"/>
              </a:ext>
            </a:extLst>
          </p:cNvPr>
          <p:cNvSpPr txBox="1">
            <a:spLocks/>
          </p:cNvSpPr>
          <p:nvPr/>
        </p:nvSpPr>
        <p:spPr>
          <a:xfrm>
            <a:off x="535850" y="5521498"/>
            <a:ext cx="834684" cy="33088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50000"/>
              </a:lnSpc>
            </a:pPr>
            <a:r>
              <a:rPr lang="ja-JP" altLang="en-US" sz="1200" b="1" dirty="0">
                <a:solidFill>
                  <a:schemeClr val="tx1">
                    <a:lumMod val="50000"/>
                    <a:lumOff val="50000"/>
                  </a:schemeClr>
                </a:solidFill>
                <a:latin typeface="+mn-ea"/>
                <a:ea typeface="+mn-ea"/>
              </a:rPr>
              <a:t>設立</a:t>
            </a:r>
          </a:p>
        </p:txBody>
      </p:sp>
      <p:sp>
        <p:nvSpPr>
          <p:cNvPr id="45" name="タイトル 1">
            <a:extLst>
              <a:ext uri="{FF2B5EF4-FFF2-40B4-BE49-F238E27FC236}">
                <a16:creationId xmlns:a16="http://schemas.microsoft.com/office/drawing/2014/main" id="{F0060D86-C7FA-707C-A948-FCB4E7F4F6F5}"/>
              </a:ext>
            </a:extLst>
          </p:cNvPr>
          <p:cNvSpPr txBox="1">
            <a:spLocks/>
          </p:cNvSpPr>
          <p:nvPr/>
        </p:nvSpPr>
        <p:spPr>
          <a:xfrm>
            <a:off x="1444423" y="5521498"/>
            <a:ext cx="4300592" cy="3308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pPr>
            <a:r>
              <a:rPr lang="en-US" altLang="ja-JP" sz="1200" dirty="0">
                <a:solidFill>
                  <a:schemeClr val="tx1">
                    <a:lumMod val="85000"/>
                    <a:lumOff val="15000"/>
                  </a:schemeClr>
                </a:solidFill>
                <a:latin typeface="+mn-ea"/>
                <a:ea typeface="+mn-ea"/>
              </a:rPr>
              <a:t>2012</a:t>
            </a:r>
            <a:r>
              <a:rPr lang="ja-JP" altLang="en-US" sz="1200" dirty="0">
                <a:solidFill>
                  <a:schemeClr val="tx1">
                    <a:lumMod val="85000"/>
                    <a:lumOff val="15000"/>
                  </a:schemeClr>
                </a:solidFill>
                <a:latin typeface="+mn-ea"/>
                <a:ea typeface="+mn-ea"/>
              </a:rPr>
              <a:t>年</a:t>
            </a:r>
            <a:r>
              <a:rPr lang="en-US" altLang="ja-JP" sz="1200" dirty="0">
                <a:solidFill>
                  <a:schemeClr val="tx1">
                    <a:lumMod val="85000"/>
                    <a:lumOff val="15000"/>
                  </a:schemeClr>
                </a:solidFill>
                <a:latin typeface="+mn-ea"/>
                <a:ea typeface="+mn-ea"/>
              </a:rPr>
              <a:t>10</a:t>
            </a:r>
            <a:r>
              <a:rPr lang="ja-JP" altLang="en-US" sz="1200" dirty="0">
                <a:solidFill>
                  <a:schemeClr val="tx1">
                    <a:lumMod val="85000"/>
                    <a:lumOff val="15000"/>
                  </a:schemeClr>
                </a:solidFill>
                <a:latin typeface="+mn-ea"/>
                <a:ea typeface="+mn-ea"/>
              </a:rPr>
              <a:t>月</a:t>
            </a:r>
            <a:r>
              <a:rPr lang="en-US" altLang="ja-JP" sz="1200" dirty="0">
                <a:solidFill>
                  <a:schemeClr val="tx1">
                    <a:lumMod val="85000"/>
                    <a:lumOff val="15000"/>
                  </a:schemeClr>
                </a:solidFill>
                <a:latin typeface="+mn-ea"/>
                <a:ea typeface="+mn-ea"/>
              </a:rPr>
              <a:t>3</a:t>
            </a:r>
            <a:r>
              <a:rPr lang="ja-JP" altLang="en-US" sz="1200" dirty="0">
                <a:solidFill>
                  <a:schemeClr val="tx1">
                    <a:lumMod val="85000"/>
                    <a:lumOff val="15000"/>
                  </a:schemeClr>
                </a:solidFill>
                <a:latin typeface="+mn-ea"/>
                <a:ea typeface="+mn-ea"/>
              </a:rPr>
              <a:t>日</a:t>
            </a:r>
          </a:p>
        </p:txBody>
      </p:sp>
      <p:sp>
        <p:nvSpPr>
          <p:cNvPr id="46" name="四角形: 角を丸くする 45">
            <a:extLst>
              <a:ext uri="{FF2B5EF4-FFF2-40B4-BE49-F238E27FC236}">
                <a16:creationId xmlns:a16="http://schemas.microsoft.com/office/drawing/2014/main" id="{C438C5DB-6B15-CAA6-619C-3B0FF6E446B9}"/>
              </a:ext>
            </a:extLst>
          </p:cNvPr>
          <p:cNvSpPr>
            <a:spLocks/>
          </p:cNvSpPr>
          <p:nvPr/>
        </p:nvSpPr>
        <p:spPr>
          <a:xfrm>
            <a:off x="6207185" y="1463454"/>
            <a:ext cx="5719666" cy="5130211"/>
          </a:xfrm>
          <a:prstGeom prst="roundRect">
            <a:avLst>
              <a:gd name="adj" fmla="val 1836"/>
            </a:avLst>
          </a:prstGeom>
          <a:solidFill>
            <a:schemeClr val="bg1"/>
          </a:solidFill>
          <a:ln>
            <a:noFill/>
          </a:ln>
          <a:effectLst>
            <a:outerShdw blurRad="558800" dir="2700000" algn="tl" rotWithShape="0">
              <a:prstClr val="black">
                <a:alpha val="1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ｚ　</a:t>
            </a:r>
          </a:p>
        </p:txBody>
      </p:sp>
      <p:cxnSp>
        <p:nvCxnSpPr>
          <p:cNvPr id="48" name="直線コネクタ 47">
            <a:extLst>
              <a:ext uri="{FF2B5EF4-FFF2-40B4-BE49-F238E27FC236}">
                <a16:creationId xmlns:a16="http://schemas.microsoft.com/office/drawing/2014/main" id="{643CD240-4F54-3017-C13B-FB6A791CDAEA}"/>
              </a:ext>
            </a:extLst>
          </p:cNvPr>
          <p:cNvCxnSpPr>
            <a:cxnSpLocks/>
          </p:cNvCxnSpPr>
          <p:nvPr/>
        </p:nvCxnSpPr>
        <p:spPr>
          <a:xfrm>
            <a:off x="620625" y="2521527"/>
            <a:ext cx="4989225"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283612B1-D78B-08A3-9E52-3CABCBF8CC66}"/>
              </a:ext>
            </a:extLst>
          </p:cNvPr>
          <p:cNvCxnSpPr>
            <a:cxnSpLocks/>
          </p:cNvCxnSpPr>
          <p:nvPr/>
        </p:nvCxnSpPr>
        <p:spPr>
          <a:xfrm>
            <a:off x="620625" y="3260436"/>
            <a:ext cx="4989225"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C848C386-EC46-EA34-2936-D4849FC13FC2}"/>
              </a:ext>
            </a:extLst>
          </p:cNvPr>
          <p:cNvCxnSpPr>
            <a:cxnSpLocks/>
          </p:cNvCxnSpPr>
          <p:nvPr/>
        </p:nvCxnSpPr>
        <p:spPr>
          <a:xfrm>
            <a:off x="620625" y="3953163"/>
            <a:ext cx="4989225"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2E6411D6-5F8B-21CC-B069-8EC7929F7526}"/>
              </a:ext>
            </a:extLst>
          </p:cNvPr>
          <p:cNvCxnSpPr>
            <a:cxnSpLocks/>
          </p:cNvCxnSpPr>
          <p:nvPr/>
        </p:nvCxnSpPr>
        <p:spPr>
          <a:xfrm>
            <a:off x="620625" y="4692073"/>
            <a:ext cx="4989225"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B95470DF-4B6D-1F8E-1DD4-16B30C68A065}"/>
              </a:ext>
            </a:extLst>
          </p:cNvPr>
          <p:cNvCxnSpPr>
            <a:cxnSpLocks/>
          </p:cNvCxnSpPr>
          <p:nvPr/>
        </p:nvCxnSpPr>
        <p:spPr>
          <a:xfrm>
            <a:off x="620625" y="5384800"/>
            <a:ext cx="4989225"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BC97E542-E8E0-BE9D-A7F0-687648844EE6}"/>
              </a:ext>
            </a:extLst>
          </p:cNvPr>
          <p:cNvCxnSpPr>
            <a:cxnSpLocks/>
          </p:cNvCxnSpPr>
          <p:nvPr/>
        </p:nvCxnSpPr>
        <p:spPr>
          <a:xfrm>
            <a:off x="620625" y="6031345"/>
            <a:ext cx="4989225"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74" name="四角形: 角を丸くする 73">
            <a:extLst>
              <a:ext uri="{FF2B5EF4-FFF2-40B4-BE49-F238E27FC236}">
                <a16:creationId xmlns:a16="http://schemas.microsoft.com/office/drawing/2014/main" id="{00090CF5-31D1-8075-145B-7AEDF0D4E5A7}"/>
              </a:ext>
            </a:extLst>
          </p:cNvPr>
          <p:cNvSpPr/>
          <p:nvPr/>
        </p:nvSpPr>
        <p:spPr>
          <a:xfrm>
            <a:off x="6511636" y="1980900"/>
            <a:ext cx="5144514" cy="1215236"/>
          </a:xfrm>
          <a:prstGeom prst="roundRect">
            <a:avLst>
              <a:gd name="adj" fmla="val 867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3" name="タイトル 1">
            <a:extLst>
              <a:ext uri="{FF2B5EF4-FFF2-40B4-BE49-F238E27FC236}">
                <a16:creationId xmlns:a16="http://schemas.microsoft.com/office/drawing/2014/main" id="{D841DED3-B855-230C-4364-AC6D82832441}"/>
              </a:ext>
            </a:extLst>
          </p:cNvPr>
          <p:cNvSpPr txBox="1">
            <a:spLocks/>
          </p:cNvSpPr>
          <p:nvPr/>
        </p:nvSpPr>
        <p:spPr>
          <a:xfrm>
            <a:off x="6197949" y="2122983"/>
            <a:ext cx="5720175" cy="5165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000" b="1" dirty="0">
                <a:solidFill>
                  <a:schemeClr val="tx1">
                    <a:lumMod val="85000"/>
                    <a:lumOff val="15000"/>
                  </a:schemeClr>
                </a:solidFill>
                <a:latin typeface="+mn-ea"/>
                <a:ea typeface="+mn-ea"/>
                <a:hlinkClick r:id="rId4" tooltip="無料相談はこちら">
                  <a:extLst>
                    <a:ext uri="{A12FA001-AC4F-418D-AE19-62706E023703}">
                      <ahyp:hlinkClr xmlns:ahyp="http://schemas.microsoft.com/office/drawing/2018/hyperlinkcolor" val="tx"/>
                    </a:ext>
                  </a:extLst>
                </a:hlinkClick>
              </a:rPr>
              <a:t>無料相談は</a:t>
            </a:r>
            <a:r>
              <a:rPr lang="ja-JP" altLang="en-US" sz="2000" b="1" u="sng" dirty="0">
                <a:solidFill>
                  <a:schemeClr val="tx1">
                    <a:lumMod val="85000"/>
                    <a:lumOff val="15000"/>
                  </a:schemeClr>
                </a:solidFill>
                <a:latin typeface="+mn-ea"/>
                <a:ea typeface="+mn-ea"/>
                <a:hlinkClick r:id="rId4" tooltip="無料相談はこちら">
                  <a:extLst>
                    <a:ext uri="{A12FA001-AC4F-418D-AE19-62706E023703}">
                      <ahyp:hlinkClr xmlns:ahyp="http://schemas.microsoft.com/office/drawing/2018/hyperlinkcolor" val="tx"/>
                    </a:ext>
                  </a:extLst>
                </a:hlinkClick>
              </a:rPr>
              <a:t>こちら</a:t>
            </a:r>
            <a:endParaRPr lang="ja-JP" altLang="en-US" sz="2000" b="1" u="sng" dirty="0">
              <a:solidFill>
                <a:schemeClr val="tx1">
                  <a:lumMod val="85000"/>
                  <a:lumOff val="15000"/>
                </a:schemeClr>
              </a:solidFill>
              <a:latin typeface="+mn-ea"/>
              <a:ea typeface="+mn-ea"/>
            </a:endParaRPr>
          </a:p>
        </p:txBody>
      </p:sp>
      <p:sp>
        <p:nvSpPr>
          <p:cNvPr id="75" name="タイトル 1">
            <a:extLst>
              <a:ext uri="{FF2B5EF4-FFF2-40B4-BE49-F238E27FC236}">
                <a16:creationId xmlns:a16="http://schemas.microsoft.com/office/drawing/2014/main" id="{EE5BB21F-6F62-B18A-A6B3-95891D5FF10C}"/>
              </a:ext>
            </a:extLst>
          </p:cNvPr>
          <p:cNvSpPr txBox="1">
            <a:spLocks/>
          </p:cNvSpPr>
          <p:nvPr/>
        </p:nvSpPr>
        <p:spPr>
          <a:xfrm>
            <a:off x="6197949" y="2589563"/>
            <a:ext cx="5720175" cy="34989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1400" b="1" dirty="0">
                <a:solidFill>
                  <a:schemeClr val="tx1">
                    <a:lumMod val="85000"/>
                    <a:lumOff val="15000"/>
                  </a:schemeClr>
                </a:solidFill>
                <a:latin typeface="+mn-ea"/>
                <a:ea typeface="+mn-ea"/>
              </a:rPr>
              <a:t>https://primenumbers.co.jp/</a:t>
            </a:r>
            <a:endParaRPr lang="ja-JP" altLang="en-US" sz="1400" b="1" u="sng" dirty="0">
              <a:solidFill>
                <a:schemeClr val="tx1">
                  <a:lumMod val="85000"/>
                  <a:lumOff val="15000"/>
                </a:schemeClr>
              </a:solidFill>
              <a:latin typeface="+mn-ea"/>
              <a:ea typeface="+mn-ea"/>
            </a:endParaRPr>
          </a:p>
        </p:txBody>
      </p:sp>
      <p:sp>
        <p:nvSpPr>
          <p:cNvPr id="76" name="四角形: 角を丸くする 75">
            <a:extLst>
              <a:ext uri="{FF2B5EF4-FFF2-40B4-BE49-F238E27FC236}">
                <a16:creationId xmlns:a16="http://schemas.microsoft.com/office/drawing/2014/main" id="{2EDDFD01-8741-AAFC-F208-A087AF660B97}"/>
              </a:ext>
            </a:extLst>
          </p:cNvPr>
          <p:cNvSpPr/>
          <p:nvPr/>
        </p:nvSpPr>
        <p:spPr>
          <a:xfrm>
            <a:off x="6511636" y="3441078"/>
            <a:ext cx="5144514" cy="1215236"/>
          </a:xfrm>
          <a:prstGeom prst="roundRect">
            <a:avLst>
              <a:gd name="adj" fmla="val 867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7" name="タイトル 1">
            <a:extLst>
              <a:ext uri="{FF2B5EF4-FFF2-40B4-BE49-F238E27FC236}">
                <a16:creationId xmlns:a16="http://schemas.microsoft.com/office/drawing/2014/main" id="{A774400F-E779-E8DE-DDAE-CBF6BD533130}"/>
              </a:ext>
            </a:extLst>
          </p:cNvPr>
          <p:cNvSpPr txBox="1">
            <a:spLocks/>
          </p:cNvSpPr>
          <p:nvPr/>
        </p:nvSpPr>
        <p:spPr>
          <a:xfrm>
            <a:off x="6197949" y="3583161"/>
            <a:ext cx="5720175" cy="5165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000" b="1" u="sng" dirty="0">
                <a:latin typeface="+mn-ea"/>
                <a:ea typeface="+mn-ea"/>
                <a:hlinkClick r:id="rId5">
                  <a:extLst>
                    <a:ext uri="{A12FA001-AC4F-418D-AE19-62706E023703}">
                      <ahyp:hlinkClr xmlns:ahyp="http://schemas.microsoft.com/office/drawing/2018/hyperlinkcolor" val="tx"/>
                    </a:ext>
                  </a:extLst>
                </a:hlinkClick>
              </a:rPr>
              <a:t>広告運用サービスのご案内資料はこちら</a:t>
            </a:r>
            <a:endParaRPr lang="ja-JP" altLang="en-US" sz="2000" b="1" u="sng" dirty="0">
              <a:latin typeface="+mn-ea"/>
              <a:ea typeface="+mn-ea"/>
            </a:endParaRPr>
          </a:p>
        </p:txBody>
      </p:sp>
      <p:sp>
        <p:nvSpPr>
          <p:cNvPr id="78" name="タイトル 1">
            <a:extLst>
              <a:ext uri="{FF2B5EF4-FFF2-40B4-BE49-F238E27FC236}">
                <a16:creationId xmlns:a16="http://schemas.microsoft.com/office/drawing/2014/main" id="{7E9EF72D-6217-C4B7-6C44-EFCF6AAE9FFB}"/>
              </a:ext>
            </a:extLst>
          </p:cNvPr>
          <p:cNvSpPr txBox="1">
            <a:spLocks/>
          </p:cNvSpPr>
          <p:nvPr/>
        </p:nvSpPr>
        <p:spPr>
          <a:xfrm>
            <a:off x="6197949" y="4049741"/>
            <a:ext cx="5720175" cy="34989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1200" b="1" dirty="0">
                <a:solidFill>
                  <a:schemeClr val="tx1">
                    <a:lumMod val="85000"/>
                    <a:lumOff val="15000"/>
                  </a:schemeClr>
                </a:solidFill>
                <a:latin typeface="+mn-ea"/>
                <a:ea typeface="+mn-ea"/>
              </a:rPr>
              <a:t>https://primenumbers.co.jp/download/primenumbers-service/</a:t>
            </a:r>
            <a:endParaRPr lang="ja-JP" altLang="en-US" sz="1200" b="1" u="sng" dirty="0">
              <a:solidFill>
                <a:schemeClr val="tx1">
                  <a:lumMod val="85000"/>
                  <a:lumOff val="15000"/>
                </a:schemeClr>
              </a:solidFill>
              <a:latin typeface="+mn-ea"/>
              <a:ea typeface="+mn-ea"/>
            </a:endParaRPr>
          </a:p>
        </p:txBody>
      </p:sp>
      <p:sp>
        <p:nvSpPr>
          <p:cNvPr id="79" name="四角形: 角を丸くする 78">
            <a:extLst>
              <a:ext uri="{FF2B5EF4-FFF2-40B4-BE49-F238E27FC236}">
                <a16:creationId xmlns:a16="http://schemas.microsoft.com/office/drawing/2014/main" id="{4DB3F96D-9086-B0E1-E385-5A51C3528E71}"/>
              </a:ext>
            </a:extLst>
          </p:cNvPr>
          <p:cNvSpPr/>
          <p:nvPr/>
        </p:nvSpPr>
        <p:spPr>
          <a:xfrm>
            <a:off x="6511636" y="4911750"/>
            <a:ext cx="5144514" cy="1215236"/>
          </a:xfrm>
          <a:prstGeom prst="roundRect">
            <a:avLst>
              <a:gd name="adj" fmla="val 867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0" name="タイトル 1">
            <a:extLst>
              <a:ext uri="{FF2B5EF4-FFF2-40B4-BE49-F238E27FC236}">
                <a16:creationId xmlns:a16="http://schemas.microsoft.com/office/drawing/2014/main" id="{51CB9FD8-FADF-D1FC-08C2-0A9FF40F88FC}"/>
              </a:ext>
            </a:extLst>
          </p:cNvPr>
          <p:cNvSpPr txBox="1">
            <a:spLocks/>
          </p:cNvSpPr>
          <p:nvPr/>
        </p:nvSpPr>
        <p:spPr>
          <a:xfrm>
            <a:off x="6197949" y="5053833"/>
            <a:ext cx="5720175" cy="5165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2000" b="1" u="sng" dirty="0">
                <a:solidFill>
                  <a:schemeClr val="tx1">
                    <a:lumMod val="85000"/>
                    <a:lumOff val="15000"/>
                  </a:schemeClr>
                </a:solidFill>
                <a:latin typeface="+mn-ea"/>
                <a:ea typeface="+mn-ea"/>
                <a:hlinkClick r:id="rId6">
                  <a:extLst>
                    <a:ext uri="{A12FA001-AC4F-418D-AE19-62706E023703}">
                      <ahyp:hlinkClr xmlns:ahyp="http://schemas.microsoft.com/office/drawing/2018/hyperlinkcolor" val="tx"/>
                    </a:ext>
                  </a:extLst>
                </a:hlinkClick>
              </a:rPr>
              <a:t>Web</a:t>
            </a:r>
            <a:r>
              <a:rPr lang="ja-JP" altLang="en-US" sz="2000" b="1" u="sng" dirty="0">
                <a:solidFill>
                  <a:schemeClr val="tx1">
                    <a:lumMod val="85000"/>
                    <a:lumOff val="15000"/>
                  </a:schemeClr>
                </a:solidFill>
                <a:latin typeface="+mn-ea"/>
                <a:ea typeface="+mn-ea"/>
                <a:hlinkClick r:id="rId6">
                  <a:extLst>
                    <a:ext uri="{A12FA001-AC4F-418D-AE19-62706E023703}">
                      <ahyp:hlinkClr xmlns:ahyp="http://schemas.microsoft.com/office/drawing/2018/hyperlinkcolor" val="tx"/>
                    </a:ext>
                  </a:extLst>
                </a:hlinkClick>
              </a:rPr>
              <a:t>制作サービスのご案内資料はこちら</a:t>
            </a:r>
            <a:endParaRPr lang="ja-JP" altLang="en-US" sz="2000" b="1" u="sng" dirty="0">
              <a:solidFill>
                <a:schemeClr val="tx1">
                  <a:lumMod val="85000"/>
                  <a:lumOff val="15000"/>
                </a:schemeClr>
              </a:solidFill>
              <a:latin typeface="+mn-ea"/>
              <a:ea typeface="+mn-ea"/>
            </a:endParaRPr>
          </a:p>
        </p:txBody>
      </p:sp>
      <p:sp>
        <p:nvSpPr>
          <p:cNvPr id="2" name="タイトル 1">
            <a:extLst>
              <a:ext uri="{FF2B5EF4-FFF2-40B4-BE49-F238E27FC236}">
                <a16:creationId xmlns:a16="http://schemas.microsoft.com/office/drawing/2014/main" id="{87DA058A-F2CD-37C1-D062-6ADD769BA523}"/>
              </a:ext>
            </a:extLst>
          </p:cNvPr>
          <p:cNvSpPr txBox="1">
            <a:spLocks/>
          </p:cNvSpPr>
          <p:nvPr/>
        </p:nvSpPr>
        <p:spPr>
          <a:xfrm>
            <a:off x="6197949" y="5505033"/>
            <a:ext cx="5720175" cy="34989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1200" b="1" dirty="0">
                <a:solidFill>
                  <a:schemeClr val="tx1">
                    <a:lumMod val="85000"/>
                    <a:lumOff val="15000"/>
                  </a:schemeClr>
                </a:solidFill>
                <a:latin typeface="+mn-ea"/>
                <a:ea typeface="+mn-ea"/>
              </a:rPr>
              <a:t>https://primenumbers.co.jp/download/web-pro-service/</a:t>
            </a:r>
            <a:endParaRPr lang="ja-JP" altLang="en-US" sz="1200" b="1" u="sng" dirty="0">
              <a:solidFill>
                <a:schemeClr val="tx1">
                  <a:lumMod val="85000"/>
                  <a:lumOff val="15000"/>
                </a:schemeClr>
              </a:solidFill>
              <a:latin typeface="+mn-ea"/>
              <a:ea typeface="+mn-ea"/>
            </a:endParaRPr>
          </a:p>
        </p:txBody>
      </p:sp>
    </p:spTree>
    <p:extLst>
      <p:ext uri="{BB962C8B-B14F-4D97-AF65-F5344CB8AC3E}">
        <p14:creationId xmlns:p14="http://schemas.microsoft.com/office/powerpoint/2010/main" val="506404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C9A6E8-2D41-CE4D-8C24-303B60681FA6}"/>
              </a:ext>
            </a:extLst>
          </p:cNvPr>
          <p:cNvSpPr>
            <a:spLocks noGrp="1"/>
          </p:cNvSpPr>
          <p:nvPr>
            <p:ph type="title"/>
          </p:nvPr>
        </p:nvSpPr>
        <p:spPr>
          <a:xfrm>
            <a:off x="423372" y="887825"/>
            <a:ext cx="8697768" cy="2570453"/>
          </a:xfrm>
        </p:spPr>
        <p:txBody>
          <a:bodyPr>
            <a:noAutofit/>
          </a:bodyPr>
          <a:lstStyle/>
          <a:p>
            <a:pPr>
              <a:lnSpc>
                <a:spcPct val="125000"/>
              </a:lnSpc>
            </a:pPr>
            <a:r>
              <a:rPr kumimoji="1" lang="ja-JP" altLang="en-US" sz="6000" dirty="0"/>
              <a:t>アイコンは資料の</a:t>
            </a:r>
            <a:br>
              <a:rPr kumimoji="1" lang="en-US" altLang="ja-JP" sz="6000" dirty="0"/>
            </a:br>
            <a:r>
              <a:rPr kumimoji="1" lang="ja-JP" altLang="en-US" sz="6000" dirty="0"/>
              <a:t>ワンポイントに使える！</a:t>
            </a:r>
          </a:p>
        </p:txBody>
      </p:sp>
      <p:sp>
        <p:nvSpPr>
          <p:cNvPr id="6" name="テキスト ボックス 5">
            <a:extLst>
              <a:ext uri="{FF2B5EF4-FFF2-40B4-BE49-F238E27FC236}">
                <a16:creationId xmlns:a16="http://schemas.microsoft.com/office/drawing/2014/main" id="{38308FF7-9234-E4D6-518B-788CA07B126F}"/>
              </a:ext>
            </a:extLst>
          </p:cNvPr>
          <p:cNvSpPr txBox="1"/>
          <p:nvPr/>
        </p:nvSpPr>
        <p:spPr>
          <a:xfrm>
            <a:off x="499572" y="3606124"/>
            <a:ext cx="9368631" cy="2628668"/>
          </a:xfrm>
          <a:prstGeom prst="rect">
            <a:avLst/>
          </a:prstGeom>
          <a:noFill/>
        </p:spPr>
        <p:txBody>
          <a:bodyPr wrap="square" rtlCol="0">
            <a:spAutoFit/>
          </a:bodyPr>
          <a:lstStyle/>
          <a:p>
            <a:pPr>
              <a:lnSpc>
                <a:spcPct val="200000"/>
              </a:lnSpc>
            </a:pPr>
            <a:r>
              <a:rPr lang="ja-JP" altLang="en-US" sz="1200" b="0" i="0" dirty="0">
                <a:solidFill>
                  <a:srgbClr val="100313"/>
                </a:solidFill>
                <a:effectLst/>
                <a:latin typeface="+mn-ea"/>
              </a:rPr>
              <a:t>提案やサービス紹介などの資料は、文字を詰め込むと味気なくなりがちです。</a:t>
            </a:r>
            <a:endParaRPr lang="en-US" altLang="ja-JP" sz="1200" b="0" i="0" dirty="0">
              <a:solidFill>
                <a:srgbClr val="100313"/>
              </a:solidFill>
              <a:effectLst/>
              <a:latin typeface="+mn-ea"/>
            </a:endParaRPr>
          </a:p>
          <a:p>
            <a:pPr>
              <a:lnSpc>
                <a:spcPct val="200000"/>
              </a:lnSpc>
            </a:pPr>
            <a:r>
              <a:rPr lang="ja-JP" altLang="en-US" sz="1200" dirty="0">
                <a:solidFill>
                  <a:srgbClr val="100313"/>
                </a:solidFill>
                <a:latin typeface="+mn-ea"/>
              </a:rPr>
              <a:t>味気ない資料は読み手の目を引きにくく、他社と比較して魅力的に感じてもらえない可能性があります。</a:t>
            </a:r>
            <a:endParaRPr lang="en-US" altLang="ja-JP" sz="1200" dirty="0">
              <a:solidFill>
                <a:srgbClr val="100313"/>
              </a:solidFill>
              <a:latin typeface="+mn-ea"/>
            </a:endParaRPr>
          </a:p>
          <a:p>
            <a:pPr>
              <a:lnSpc>
                <a:spcPct val="200000"/>
              </a:lnSpc>
            </a:pPr>
            <a:r>
              <a:rPr lang="ja-JP" altLang="en-US" sz="1200" b="0" i="0" dirty="0">
                <a:solidFill>
                  <a:srgbClr val="100313"/>
                </a:solidFill>
                <a:effectLst/>
                <a:latin typeface="+mn-ea"/>
              </a:rPr>
              <a:t>そこで、資料の内容をアイコンで整理してみましょう。</a:t>
            </a:r>
            <a:endParaRPr lang="en-US" altLang="ja-JP" sz="1200" b="0" i="0" dirty="0">
              <a:solidFill>
                <a:srgbClr val="100313"/>
              </a:solidFill>
              <a:effectLst/>
              <a:latin typeface="+mn-ea"/>
            </a:endParaRPr>
          </a:p>
          <a:p>
            <a:pPr>
              <a:lnSpc>
                <a:spcPct val="200000"/>
              </a:lnSpc>
            </a:pPr>
            <a:r>
              <a:rPr lang="ja-JP" altLang="en-US" sz="1200" b="0" i="0" dirty="0">
                <a:solidFill>
                  <a:srgbClr val="100313"/>
                </a:solidFill>
                <a:effectLst/>
                <a:latin typeface="+mn-ea"/>
              </a:rPr>
              <a:t>要点にワンポイントのアイコンがあることで重要な部分に視線を誘導でき、</a:t>
            </a:r>
            <a:r>
              <a:rPr lang="ja-JP" altLang="en-US" sz="1200" dirty="0">
                <a:solidFill>
                  <a:srgbClr val="100313"/>
                </a:solidFill>
                <a:latin typeface="+mn-ea"/>
              </a:rPr>
              <a:t>読み手が資料の内容を受け取りやすくなります。</a:t>
            </a:r>
            <a:endParaRPr lang="en-US" altLang="ja-JP" sz="1200" dirty="0">
              <a:solidFill>
                <a:srgbClr val="100313"/>
              </a:solidFill>
              <a:latin typeface="+mn-ea"/>
            </a:endParaRPr>
          </a:p>
          <a:p>
            <a:pPr>
              <a:lnSpc>
                <a:spcPct val="200000"/>
              </a:lnSpc>
            </a:pPr>
            <a:r>
              <a:rPr lang="ja-JP" altLang="en-US" sz="1200" b="0" i="0" dirty="0">
                <a:solidFill>
                  <a:srgbClr val="100313"/>
                </a:solidFill>
                <a:effectLst/>
                <a:latin typeface="+mn-ea"/>
              </a:rPr>
              <a:t>とはいえアイコンは似通いやすく、他社と差をつけられるような素材探しは大変で時間もかかります。</a:t>
            </a:r>
            <a:endParaRPr lang="en-US" altLang="ja-JP" sz="1200" b="0" i="0" dirty="0">
              <a:solidFill>
                <a:srgbClr val="100313"/>
              </a:solidFill>
              <a:effectLst/>
              <a:latin typeface="+mn-ea"/>
            </a:endParaRPr>
          </a:p>
          <a:p>
            <a:pPr>
              <a:lnSpc>
                <a:spcPct val="200000"/>
              </a:lnSpc>
            </a:pPr>
            <a:r>
              <a:rPr lang="ja-JP" altLang="en-US" sz="1200" dirty="0">
                <a:solidFill>
                  <a:srgbClr val="100313"/>
                </a:solidFill>
                <a:latin typeface="+mn-ea"/>
              </a:rPr>
              <a:t>他社と違いを出せるような手描きアイコンを作成し、本資料にまとめました。</a:t>
            </a:r>
            <a:endParaRPr lang="en-US" altLang="ja-JP" sz="1200" dirty="0">
              <a:solidFill>
                <a:srgbClr val="100313"/>
              </a:solidFill>
              <a:latin typeface="+mn-ea"/>
            </a:endParaRPr>
          </a:p>
          <a:p>
            <a:pPr>
              <a:lnSpc>
                <a:spcPct val="200000"/>
              </a:lnSpc>
            </a:pPr>
            <a:r>
              <a:rPr lang="ja-JP" altLang="en-US" sz="1200" b="0" i="0" dirty="0">
                <a:solidFill>
                  <a:srgbClr val="100313"/>
                </a:solidFill>
                <a:effectLst/>
                <a:latin typeface="+mn-ea"/>
              </a:rPr>
              <a:t>次ページの利用規約を守り、自由にご使用ください。</a:t>
            </a:r>
          </a:p>
        </p:txBody>
      </p:sp>
      <p:sp>
        <p:nvSpPr>
          <p:cNvPr id="10" name="テキスト ボックス 9">
            <a:extLst>
              <a:ext uri="{FF2B5EF4-FFF2-40B4-BE49-F238E27FC236}">
                <a16:creationId xmlns:a16="http://schemas.microsoft.com/office/drawing/2014/main" id="{BFA81AEE-B135-6F3B-1A55-26ECA156A97D}"/>
              </a:ext>
            </a:extLst>
          </p:cNvPr>
          <p:cNvSpPr txBox="1"/>
          <p:nvPr/>
        </p:nvSpPr>
        <p:spPr>
          <a:xfrm>
            <a:off x="981075" y="348295"/>
            <a:ext cx="2914650" cy="307777"/>
          </a:xfrm>
          <a:prstGeom prst="rect">
            <a:avLst/>
          </a:prstGeom>
          <a:noFill/>
        </p:spPr>
        <p:txBody>
          <a:bodyPr wrap="square" rtlCol="0">
            <a:spAutoFit/>
          </a:bodyPr>
          <a:lstStyle/>
          <a:p>
            <a:r>
              <a:rPr kumimoji="1" lang="ja-JP" altLang="en-US" sz="1400" b="1" dirty="0"/>
              <a:t>はじめに</a:t>
            </a:r>
          </a:p>
        </p:txBody>
      </p:sp>
      <p:cxnSp>
        <p:nvCxnSpPr>
          <p:cNvPr id="11" name="直線コネクタ 10">
            <a:extLst>
              <a:ext uri="{FF2B5EF4-FFF2-40B4-BE49-F238E27FC236}">
                <a16:creationId xmlns:a16="http://schemas.microsoft.com/office/drawing/2014/main" id="{A2FA1352-12E1-138D-570C-8A9EB6441E15}"/>
              </a:ext>
            </a:extLst>
          </p:cNvPr>
          <p:cNvCxnSpPr>
            <a:cxnSpLocks/>
          </p:cNvCxnSpPr>
          <p:nvPr/>
        </p:nvCxnSpPr>
        <p:spPr>
          <a:xfrm flipH="1">
            <a:off x="632922" y="359307"/>
            <a:ext cx="247044" cy="212857"/>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051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39">
            <a:extLst>
              <a:ext uri="{FF2B5EF4-FFF2-40B4-BE49-F238E27FC236}">
                <a16:creationId xmlns:a16="http://schemas.microsoft.com/office/drawing/2014/main" id="{B5AFB2D9-3074-4199-B8EC-0FE813DBEED6}"/>
              </a:ext>
            </a:extLst>
          </p:cNvPr>
          <p:cNvSpPr txBox="1"/>
          <p:nvPr/>
        </p:nvSpPr>
        <p:spPr>
          <a:xfrm>
            <a:off x="981075" y="348295"/>
            <a:ext cx="2914650" cy="307777"/>
          </a:xfrm>
          <a:prstGeom prst="rect">
            <a:avLst/>
          </a:prstGeom>
          <a:noFill/>
        </p:spPr>
        <p:txBody>
          <a:bodyPr wrap="square" rtlCol="0">
            <a:spAutoFit/>
          </a:bodyPr>
          <a:lstStyle/>
          <a:p>
            <a:r>
              <a:rPr kumimoji="1" lang="ja-JP" altLang="en-US" sz="1400" b="1" dirty="0"/>
              <a:t>利用規約</a:t>
            </a:r>
          </a:p>
        </p:txBody>
      </p:sp>
      <p:cxnSp>
        <p:nvCxnSpPr>
          <p:cNvPr id="41" name="直線コネクタ 40">
            <a:extLst>
              <a:ext uri="{FF2B5EF4-FFF2-40B4-BE49-F238E27FC236}">
                <a16:creationId xmlns:a16="http://schemas.microsoft.com/office/drawing/2014/main" id="{C87E567D-9B61-C7F4-9B97-53B3906532C1}"/>
              </a:ext>
            </a:extLst>
          </p:cNvPr>
          <p:cNvCxnSpPr>
            <a:cxnSpLocks/>
          </p:cNvCxnSpPr>
          <p:nvPr/>
        </p:nvCxnSpPr>
        <p:spPr>
          <a:xfrm flipH="1">
            <a:off x="632922" y="359307"/>
            <a:ext cx="247044" cy="212857"/>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タイトル 4">
            <a:extLst>
              <a:ext uri="{FF2B5EF4-FFF2-40B4-BE49-F238E27FC236}">
                <a16:creationId xmlns:a16="http://schemas.microsoft.com/office/drawing/2014/main" id="{97F66B5D-9D84-DEA0-B98F-91613F6D7376}"/>
              </a:ext>
            </a:extLst>
          </p:cNvPr>
          <p:cNvSpPr>
            <a:spLocks noGrp="1"/>
          </p:cNvSpPr>
          <p:nvPr>
            <p:ph type="title"/>
          </p:nvPr>
        </p:nvSpPr>
        <p:spPr>
          <a:xfrm>
            <a:off x="633129" y="925885"/>
            <a:ext cx="5405556" cy="809539"/>
          </a:xfrm>
        </p:spPr>
        <p:txBody>
          <a:bodyPr>
            <a:noAutofit/>
          </a:bodyPr>
          <a:lstStyle/>
          <a:p>
            <a:r>
              <a:rPr kumimoji="1" lang="ja-JP" altLang="en-US" sz="3800" dirty="0"/>
              <a:t>使用する時の注意事項</a:t>
            </a:r>
            <a:endParaRPr lang="ja-JP" altLang="en-US" sz="3800" dirty="0"/>
          </a:p>
        </p:txBody>
      </p:sp>
      <p:grpSp>
        <p:nvGrpSpPr>
          <p:cNvPr id="15" name="グループ化 14">
            <a:extLst>
              <a:ext uri="{FF2B5EF4-FFF2-40B4-BE49-F238E27FC236}">
                <a16:creationId xmlns:a16="http://schemas.microsoft.com/office/drawing/2014/main" id="{3D57BA02-8496-D737-114F-0D6F8027913E}"/>
              </a:ext>
            </a:extLst>
          </p:cNvPr>
          <p:cNvGrpSpPr/>
          <p:nvPr/>
        </p:nvGrpSpPr>
        <p:grpSpPr>
          <a:xfrm>
            <a:off x="681641" y="1731160"/>
            <a:ext cx="3405043" cy="2089739"/>
            <a:chOff x="681641" y="2040301"/>
            <a:chExt cx="3405043" cy="2089739"/>
          </a:xfrm>
        </p:grpSpPr>
        <p:sp>
          <p:nvSpPr>
            <p:cNvPr id="6" name="四角形: 角を丸くする 5">
              <a:extLst>
                <a:ext uri="{FF2B5EF4-FFF2-40B4-BE49-F238E27FC236}">
                  <a16:creationId xmlns:a16="http://schemas.microsoft.com/office/drawing/2014/main" id="{81531437-DE58-9639-FD33-ED72D500D975}"/>
                </a:ext>
              </a:extLst>
            </p:cNvPr>
            <p:cNvSpPr/>
            <p:nvPr/>
          </p:nvSpPr>
          <p:spPr>
            <a:xfrm>
              <a:off x="681641" y="2040301"/>
              <a:ext cx="3405043" cy="2089739"/>
            </a:xfrm>
            <a:prstGeom prst="roundRect">
              <a:avLst>
                <a:gd name="adj" fmla="val 5754"/>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 name="グループ化 2">
              <a:extLst>
                <a:ext uri="{FF2B5EF4-FFF2-40B4-BE49-F238E27FC236}">
                  <a16:creationId xmlns:a16="http://schemas.microsoft.com/office/drawing/2014/main" id="{0768709C-6126-B722-D681-A5AA0039F4AA}"/>
                </a:ext>
              </a:extLst>
            </p:cNvPr>
            <p:cNvGrpSpPr/>
            <p:nvPr/>
          </p:nvGrpSpPr>
          <p:grpSpPr>
            <a:xfrm>
              <a:off x="1432417" y="2208813"/>
              <a:ext cx="1903490" cy="377903"/>
              <a:chOff x="951908" y="2376453"/>
              <a:chExt cx="1903490" cy="377903"/>
            </a:xfrm>
          </p:grpSpPr>
          <p:sp>
            <p:nvSpPr>
              <p:cNvPr id="47" name="四角形: 角を丸くする 46">
                <a:extLst>
                  <a:ext uri="{FF2B5EF4-FFF2-40B4-BE49-F238E27FC236}">
                    <a16:creationId xmlns:a16="http://schemas.microsoft.com/office/drawing/2014/main" id="{F6FD5E9F-041E-7BD5-D4B6-EE146ED1ECFE}"/>
                  </a:ext>
                </a:extLst>
              </p:cNvPr>
              <p:cNvSpPr/>
              <p:nvPr/>
            </p:nvSpPr>
            <p:spPr>
              <a:xfrm>
                <a:off x="951908" y="2376453"/>
                <a:ext cx="1903490" cy="377903"/>
              </a:xfrm>
              <a:prstGeom prst="roundRect">
                <a:avLst>
                  <a:gd name="adj" fmla="val 482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48" name="テキスト ボックス 47">
                <a:extLst>
                  <a:ext uri="{FF2B5EF4-FFF2-40B4-BE49-F238E27FC236}">
                    <a16:creationId xmlns:a16="http://schemas.microsoft.com/office/drawing/2014/main" id="{51709F63-009A-058F-A5E3-61D05CA8D5BF}"/>
                  </a:ext>
                </a:extLst>
              </p:cNvPr>
              <p:cNvSpPr txBox="1"/>
              <p:nvPr/>
            </p:nvSpPr>
            <p:spPr>
              <a:xfrm>
                <a:off x="1368090" y="2436666"/>
                <a:ext cx="1071127" cy="276999"/>
              </a:xfrm>
              <a:prstGeom prst="rect">
                <a:avLst/>
              </a:prstGeom>
              <a:noFill/>
            </p:spPr>
            <p:txBody>
              <a:bodyPr wrap="none" rtlCol="0">
                <a:spAutoFit/>
              </a:bodyPr>
              <a:lstStyle/>
              <a:p>
                <a:pPr algn="ctr"/>
                <a:r>
                  <a:rPr kumimoji="1" lang="ja-JP" altLang="en-US" sz="1200" b="1" dirty="0">
                    <a:solidFill>
                      <a:schemeClr val="bg1"/>
                    </a:solidFill>
                  </a:rPr>
                  <a:t>商用利用 </a:t>
                </a:r>
                <a:r>
                  <a:rPr kumimoji="1" lang="en-US" altLang="ja-JP" sz="1200" b="1" dirty="0">
                    <a:solidFill>
                      <a:schemeClr val="bg1"/>
                    </a:solidFill>
                  </a:rPr>
                  <a:t>OK</a:t>
                </a:r>
                <a:endParaRPr kumimoji="1" lang="ja-JP" altLang="en-US" sz="1200" b="1" dirty="0">
                  <a:solidFill>
                    <a:schemeClr val="bg1"/>
                  </a:solidFill>
                </a:endParaRPr>
              </a:p>
            </p:txBody>
          </p:sp>
        </p:grpSp>
        <p:sp>
          <p:nvSpPr>
            <p:cNvPr id="13" name="テキスト ボックス 12">
              <a:extLst>
                <a:ext uri="{FF2B5EF4-FFF2-40B4-BE49-F238E27FC236}">
                  <a16:creationId xmlns:a16="http://schemas.microsoft.com/office/drawing/2014/main" id="{0EF58F5A-AE07-5B00-51D3-055C5786B7D0}"/>
                </a:ext>
              </a:extLst>
            </p:cNvPr>
            <p:cNvSpPr txBox="1"/>
            <p:nvPr/>
          </p:nvSpPr>
          <p:spPr>
            <a:xfrm>
              <a:off x="972914" y="2800723"/>
              <a:ext cx="2822496" cy="770467"/>
            </a:xfrm>
            <a:prstGeom prst="rect">
              <a:avLst/>
            </a:prstGeom>
            <a:noFill/>
          </p:spPr>
          <p:txBody>
            <a:bodyPr wrap="square" rtlCol="0">
              <a:spAutoFit/>
            </a:bodyPr>
            <a:lstStyle/>
            <a:p>
              <a:pPr>
                <a:lnSpc>
                  <a:spcPct val="125000"/>
                </a:lnSpc>
              </a:pPr>
              <a:r>
                <a:rPr kumimoji="1" lang="ja-JP" altLang="en-US" sz="1200" dirty="0"/>
                <a:t>個人利用・商用利用を問わず自由にご利用いただけます。</a:t>
              </a:r>
              <a:endParaRPr kumimoji="1" lang="en-US" altLang="ja-JP" sz="1200" dirty="0"/>
            </a:p>
            <a:p>
              <a:pPr>
                <a:lnSpc>
                  <a:spcPct val="125000"/>
                </a:lnSpc>
              </a:pPr>
              <a:r>
                <a:rPr lang="ja-JP" altLang="en-US" sz="1200" dirty="0"/>
                <a:t>ご利用前の申請や事後報告は不要です。</a:t>
              </a:r>
              <a:endParaRPr kumimoji="1" lang="en-US" altLang="ja-JP" sz="1200" dirty="0"/>
            </a:p>
          </p:txBody>
        </p:sp>
      </p:grpSp>
      <p:grpSp>
        <p:nvGrpSpPr>
          <p:cNvPr id="25" name="グループ化 24">
            <a:extLst>
              <a:ext uri="{FF2B5EF4-FFF2-40B4-BE49-F238E27FC236}">
                <a16:creationId xmlns:a16="http://schemas.microsoft.com/office/drawing/2014/main" id="{077F677C-A7A2-A274-05A4-5C0578AFA876}"/>
              </a:ext>
            </a:extLst>
          </p:cNvPr>
          <p:cNvGrpSpPr/>
          <p:nvPr/>
        </p:nvGrpSpPr>
        <p:grpSpPr>
          <a:xfrm>
            <a:off x="4393200" y="1731160"/>
            <a:ext cx="3405600" cy="2089739"/>
            <a:chOff x="4393200" y="2779441"/>
            <a:chExt cx="3405600" cy="2089739"/>
          </a:xfrm>
        </p:grpSpPr>
        <p:sp>
          <p:nvSpPr>
            <p:cNvPr id="23" name="四角形: 角を丸くする 22">
              <a:extLst>
                <a:ext uri="{FF2B5EF4-FFF2-40B4-BE49-F238E27FC236}">
                  <a16:creationId xmlns:a16="http://schemas.microsoft.com/office/drawing/2014/main" id="{E0918099-A2EC-D950-3E3D-B97DCA0B7BD3}"/>
                </a:ext>
              </a:extLst>
            </p:cNvPr>
            <p:cNvSpPr/>
            <p:nvPr/>
          </p:nvSpPr>
          <p:spPr>
            <a:xfrm>
              <a:off x="4393200" y="2779441"/>
              <a:ext cx="3405600" cy="2089739"/>
            </a:xfrm>
            <a:prstGeom prst="roundRect">
              <a:avLst>
                <a:gd name="adj" fmla="val 5754"/>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 name="グループ化 1">
              <a:extLst>
                <a:ext uri="{FF2B5EF4-FFF2-40B4-BE49-F238E27FC236}">
                  <a16:creationId xmlns:a16="http://schemas.microsoft.com/office/drawing/2014/main" id="{0DC30FDD-B0BC-DA3E-1875-85966B340377}"/>
                </a:ext>
              </a:extLst>
            </p:cNvPr>
            <p:cNvGrpSpPr/>
            <p:nvPr/>
          </p:nvGrpSpPr>
          <p:grpSpPr>
            <a:xfrm>
              <a:off x="5144255" y="2947953"/>
              <a:ext cx="1903490" cy="377903"/>
              <a:chOff x="3681661" y="2376453"/>
              <a:chExt cx="1903490" cy="377903"/>
            </a:xfrm>
          </p:grpSpPr>
          <p:sp>
            <p:nvSpPr>
              <p:cNvPr id="50" name="四角形: 角を丸くする 49">
                <a:extLst>
                  <a:ext uri="{FF2B5EF4-FFF2-40B4-BE49-F238E27FC236}">
                    <a16:creationId xmlns:a16="http://schemas.microsoft.com/office/drawing/2014/main" id="{845D9C4D-EA79-BECF-4A98-7925FA043FC1}"/>
                  </a:ext>
                </a:extLst>
              </p:cNvPr>
              <p:cNvSpPr/>
              <p:nvPr/>
            </p:nvSpPr>
            <p:spPr>
              <a:xfrm>
                <a:off x="3681661" y="2376453"/>
                <a:ext cx="1903490" cy="377903"/>
              </a:xfrm>
              <a:prstGeom prst="roundRect">
                <a:avLst>
                  <a:gd name="adj" fmla="val 482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51" name="テキスト ボックス 50">
                <a:extLst>
                  <a:ext uri="{FF2B5EF4-FFF2-40B4-BE49-F238E27FC236}">
                    <a16:creationId xmlns:a16="http://schemas.microsoft.com/office/drawing/2014/main" id="{43E42641-843F-154C-8002-72A053CED5BC}"/>
                  </a:ext>
                </a:extLst>
              </p:cNvPr>
              <p:cNvSpPr txBox="1"/>
              <p:nvPr/>
            </p:nvSpPr>
            <p:spPr>
              <a:xfrm>
                <a:off x="4020901" y="2436666"/>
                <a:ext cx="1225015" cy="276999"/>
              </a:xfrm>
              <a:prstGeom prst="rect">
                <a:avLst/>
              </a:prstGeom>
              <a:noFill/>
            </p:spPr>
            <p:txBody>
              <a:bodyPr wrap="none" rtlCol="0">
                <a:spAutoFit/>
              </a:bodyPr>
              <a:lstStyle/>
              <a:p>
                <a:pPr algn="ctr"/>
                <a:r>
                  <a:rPr kumimoji="1" lang="ja-JP" altLang="en-US" sz="1200" b="1" dirty="0">
                    <a:solidFill>
                      <a:schemeClr val="bg1"/>
                    </a:solidFill>
                  </a:rPr>
                  <a:t>編集・改変 </a:t>
                </a:r>
                <a:r>
                  <a:rPr kumimoji="1" lang="en-US" altLang="ja-JP" sz="1200" b="1" dirty="0">
                    <a:solidFill>
                      <a:schemeClr val="bg1"/>
                    </a:solidFill>
                  </a:rPr>
                  <a:t>OK</a:t>
                </a:r>
                <a:endParaRPr kumimoji="1" lang="ja-JP" altLang="en-US" sz="1200" b="1" dirty="0">
                  <a:solidFill>
                    <a:schemeClr val="bg1"/>
                  </a:solidFill>
                </a:endParaRPr>
              </a:p>
            </p:txBody>
          </p:sp>
        </p:grpSp>
        <p:sp>
          <p:nvSpPr>
            <p:cNvPr id="9" name="テキスト ボックス 8">
              <a:extLst>
                <a:ext uri="{FF2B5EF4-FFF2-40B4-BE49-F238E27FC236}">
                  <a16:creationId xmlns:a16="http://schemas.microsoft.com/office/drawing/2014/main" id="{E3AF5D3E-7D9E-F0DA-A0DF-7082697FB85F}"/>
                </a:ext>
              </a:extLst>
            </p:cNvPr>
            <p:cNvSpPr txBox="1"/>
            <p:nvPr/>
          </p:nvSpPr>
          <p:spPr>
            <a:xfrm>
              <a:off x="4684752" y="3539863"/>
              <a:ext cx="2822496" cy="539635"/>
            </a:xfrm>
            <a:prstGeom prst="rect">
              <a:avLst/>
            </a:prstGeom>
            <a:noFill/>
          </p:spPr>
          <p:txBody>
            <a:bodyPr wrap="square" rtlCol="0">
              <a:spAutoFit/>
            </a:bodyPr>
            <a:lstStyle/>
            <a:p>
              <a:pPr>
                <a:lnSpc>
                  <a:spcPct val="125000"/>
                </a:lnSpc>
              </a:pPr>
              <a:r>
                <a:rPr lang="ja-JP" altLang="en-US" sz="1200" dirty="0"/>
                <a:t>他の素材と併用したり、色や形を変える加工は自由です。</a:t>
              </a:r>
              <a:endParaRPr kumimoji="1" lang="en-US" altLang="ja-JP" sz="1200" dirty="0"/>
            </a:p>
          </p:txBody>
        </p:sp>
      </p:grpSp>
      <p:grpSp>
        <p:nvGrpSpPr>
          <p:cNvPr id="14" name="グループ化 13">
            <a:extLst>
              <a:ext uri="{FF2B5EF4-FFF2-40B4-BE49-F238E27FC236}">
                <a16:creationId xmlns:a16="http://schemas.microsoft.com/office/drawing/2014/main" id="{980AFF71-57E1-AEB3-9F09-DC2391F20E3A}"/>
              </a:ext>
            </a:extLst>
          </p:cNvPr>
          <p:cNvGrpSpPr/>
          <p:nvPr/>
        </p:nvGrpSpPr>
        <p:grpSpPr>
          <a:xfrm>
            <a:off x="8104759" y="1731160"/>
            <a:ext cx="3405600" cy="2089739"/>
            <a:chOff x="8104759" y="2345101"/>
            <a:chExt cx="3405600" cy="2089739"/>
          </a:xfrm>
        </p:grpSpPr>
        <p:sp>
          <p:nvSpPr>
            <p:cNvPr id="24" name="四角形: 角を丸くする 23">
              <a:extLst>
                <a:ext uri="{FF2B5EF4-FFF2-40B4-BE49-F238E27FC236}">
                  <a16:creationId xmlns:a16="http://schemas.microsoft.com/office/drawing/2014/main" id="{28D7F96D-FCBC-76E5-5701-3C6F163476DE}"/>
                </a:ext>
              </a:extLst>
            </p:cNvPr>
            <p:cNvSpPr/>
            <p:nvPr/>
          </p:nvSpPr>
          <p:spPr>
            <a:xfrm>
              <a:off x="8104759" y="2345101"/>
              <a:ext cx="3405600" cy="2089739"/>
            </a:xfrm>
            <a:prstGeom prst="roundRect">
              <a:avLst>
                <a:gd name="adj" fmla="val 5754"/>
              </a:avLst>
            </a:prstGeom>
            <a:solidFill>
              <a:schemeClr val="bg1">
                <a:lumMod val="7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 name="グループ化 3">
              <a:extLst>
                <a:ext uri="{FF2B5EF4-FFF2-40B4-BE49-F238E27FC236}">
                  <a16:creationId xmlns:a16="http://schemas.microsoft.com/office/drawing/2014/main" id="{82D7C8A5-699D-9F4D-2C5F-79E213383176}"/>
                </a:ext>
              </a:extLst>
            </p:cNvPr>
            <p:cNvGrpSpPr/>
            <p:nvPr/>
          </p:nvGrpSpPr>
          <p:grpSpPr>
            <a:xfrm>
              <a:off x="8855814" y="2519312"/>
              <a:ext cx="1903490" cy="377903"/>
              <a:chOff x="6442314" y="2382152"/>
              <a:chExt cx="1903490" cy="377903"/>
            </a:xfrm>
          </p:grpSpPr>
          <p:sp>
            <p:nvSpPr>
              <p:cNvPr id="67" name="四角形: 角を丸くする 66">
                <a:extLst>
                  <a:ext uri="{FF2B5EF4-FFF2-40B4-BE49-F238E27FC236}">
                    <a16:creationId xmlns:a16="http://schemas.microsoft.com/office/drawing/2014/main" id="{428D3211-BA78-B49F-5F8F-E7277E239445}"/>
                  </a:ext>
                </a:extLst>
              </p:cNvPr>
              <p:cNvSpPr/>
              <p:nvPr/>
            </p:nvSpPr>
            <p:spPr>
              <a:xfrm>
                <a:off x="6442314" y="2382152"/>
                <a:ext cx="1903490" cy="377903"/>
              </a:xfrm>
              <a:prstGeom prst="roundRect">
                <a:avLst>
                  <a:gd name="adj" fmla="val 482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68" name="テキスト ボックス 67">
                <a:extLst>
                  <a:ext uri="{FF2B5EF4-FFF2-40B4-BE49-F238E27FC236}">
                    <a16:creationId xmlns:a16="http://schemas.microsoft.com/office/drawing/2014/main" id="{0ED5ABFF-ED11-EB2C-9C13-6FB2A8616855}"/>
                  </a:ext>
                </a:extLst>
              </p:cNvPr>
              <p:cNvSpPr txBox="1"/>
              <p:nvPr/>
            </p:nvSpPr>
            <p:spPr>
              <a:xfrm>
                <a:off x="6930632" y="2442365"/>
                <a:ext cx="926857" cy="276999"/>
              </a:xfrm>
              <a:prstGeom prst="rect">
                <a:avLst/>
              </a:prstGeom>
              <a:noFill/>
            </p:spPr>
            <p:txBody>
              <a:bodyPr wrap="none" rtlCol="0">
                <a:spAutoFit/>
              </a:bodyPr>
              <a:lstStyle/>
              <a:p>
                <a:pPr algn="ctr"/>
                <a:r>
                  <a:rPr kumimoji="1" lang="ja-JP" altLang="en-US" sz="1200" b="1" dirty="0">
                    <a:solidFill>
                      <a:schemeClr val="bg1"/>
                    </a:solidFill>
                  </a:rPr>
                  <a:t>再頒布 </a:t>
                </a:r>
                <a:r>
                  <a:rPr kumimoji="1" lang="en-US" altLang="ja-JP" sz="1200" b="1" dirty="0">
                    <a:solidFill>
                      <a:schemeClr val="bg1"/>
                    </a:solidFill>
                  </a:rPr>
                  <a:t>NG</a:t>
                </a:r>
                <a:endParaRPr kumimoji="1" lang="ja-JP" altLang="en-US" sz="1200" b="1" dirty="0">
                  <a:solidFill>
                    <a:schemeClr val="bg1"/>
                  </a:solidFill>
                </a:endParaRPr>
              </a:p>
            </p:txBody>
          </p:sp>
        </p:grpSp>
        <p:sp>
          <p:nvSpPr>
            <p:cNvPr id="10" name="テキスト ボックス 9">
              <a:extLst>
                <a:ext uri="{FF2B5EF4-FFF2-40B4-BE49-F238E27FC236}">
                  <a16:creationId xmlns:a16="http://schemas.microsoft.com/office/drawing/2014/main" id="{96E538BD-C3A8-26C3-F278-9946FEE0347D}"/>
                </a:ext>
              </a:extLst>
            </p:cNvPr>
            <p:cNvSpPr txBox="1"/>
            <p:nvPr/>
          </p:nvSpPr>
          <p:spPr>
            <a:xfrm>
              <a:off x="8396311" y="3105523"/>
              <a:ext cx="2822496" cy="770467"/>
            </a:xfrm>
            <a:prstGeom prst="rect">
              <a:avLst/>
            </a:prstGeom>
            <a:noFill/>
          </p:spPr>
          <p:txBody>
            <a:bodyPr wrap="square" rtlCol="0">
              <a:spAutoFit/>
            </a:bodyPr>
            <a:lstStyle/>
            <a:p>
              <a:pPr>
                <a:lnSpc>
                  <a:spcPct val="125000"/>
                </a:lnSpc>
              </a:pPr>
              <a:r>
                <a:rPr lang="ja-JP" altLang="en-US" sz="1200" dirty="0"/>
                <a:t>素材データを販売・二次配布（有償無償問わず）することは禁じます。編集・改変したものも同様です。</a:t>
              </a:r>
              <a:endParaRPr lang="en-US" altLang="ja-JP" sz="1200" dirty="0"/>
            </a:p>
          </p:txBody>
        </p:sp>
      </p:grpSp>
      <p:grpSp>
        <p:nvGrpSpPr>
          <p:cNvPr id="16" name="グループ化 15">
            <a:extLst>
              <a:ext uri="{FF2B5EF4-FFF2-40B4-BE49-F238E27FC236}">
                <a16:creationId xmlns:a16="http://schemas.microsoft.com/office/drawing/2014/main" id="{B7F09591-507A-C5F5-A684-1853E91C680A}"/>
              </a:ext>
            </a:extLst>
          </p:cNvPr>
          <p:cNvGrpSpPr/>
          <p:nvPr/>
        </p:nvGrpSpPr>
        <p:grpSpPr>
          <a:xfrm>
            <a:off x="681641" y="4066704"/>
            <a:ext cx="10828718" cy="2332929"/>
            <a:chOff x="681641" y="4243130"/>
            <a:chExt cx="10828718" cy="2332929"/>
          </a:xfrm>
        </p:grpSpPr>
        <p:sp>
          <p:nvSpPr>
            <p:cNvPr id="7" name="四角形: 角を丸くする 6">
              <a:extLst>
                <a:ext uri="{FF2B5EF4-FFF2-40B4-BE49-F238E27FC236}">
                  <a16:creationId xmlns:a16="http://schemas.microsoft.com/office/drawing/2014/main" id="{2EB7EF3C-4505-8CFE-094C-AAE9ADC2D008}"/>
                </a:ext>
              </a:extLst>
            </p:cNvPr>
            <p:cNvSpPr/>
            <p:nvPr/>
          </p:nvSpPr>
          <p:spPr>
            <a:xfrm>
              <a:off x="681641" y="4243130"/>
              <a:ext cx="10828718" cy="2332929"/>
            </a:xfrm>
            <a:prstGeom prst="roundRect">
              <a:avLst>
                <a:gd name="adj" fmla="val 5754"/>
              </a:avLst>
            </a:prstGeom>
            <a:solidFill>
              <a:schemeClr val="bg1">
                <a:lumMod val="7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5D3EE8E6-DD86-9CF2-5CBC-DD3450D5874F}"/>
                </a:ext>
              </a:extLst>
            </p:cNvPr>
            <p:cNvSpPr txBox="1"/>
            <p:nvPr/>
          </p:nvSpPr>
          <p:spPr>
            <a:xfrm>
              <a:off x="1753222" y="4962920"/>
              <a:ext cx="8041546" cy="1462965"/>
            </a:xfrm>
            <a:prstGeom prst="rect">
              <a:avLst/>
            </a:prstGeom>
            <a:noFill/>
          </p:spPr>
          <p:txBody>
            <a:bodyPr wrap="square" rtlCol="0">
              <a:spAutoFit/>
            </a:bodyPr>
            <a:lstStyle/>
            <a:p>
              <a:pPr>
                <a:lnSpc>
                  <a:spcPct val="125000"/>
                </a:lnSpc>
              </a:pPr>
              <a:r>
                <a:rPr kumimoji="1" lang="ja-JP" altLang="en-US" sz="1200" dirty="0"/>
                <a:t>・素材を転載または、素材への直リンクをして同様のサービスを行うこと</a:t>
              </a:r>
            </a:p>
            <a:p>
              <a:pPr>
                <a:lnSpc>
                  <a:spcPct val="125000"/>
                </a:lnSpc>
              </a:pPr>
              <a:r>
                <a:rPr kumimoji="1" lang="ja-JP" altLang="en-US" sz="1200" dirty="0"/>
                <a:t>・素材集、イラスト集などにデジタルデータを収録すること</a:t>
              </a:r>
            </a:p>
            <a:p>
              <a:pPr>
                <a:lnSpc>
                  <a:spcPct val="125000"/>
                </a:lnSpc>
              </a:pPr>
              <a:r>
                <a:rPr kumimoji="1" lang="ja-JP" altLang="en-US" sz="1200" dirty="0"/>
                <a:t>・公序良俗に反する利用</a:t>
              </a:r>
            </a:p>
            <a:p>
              <a:pPr>
                <a:lnSpc>
                  <a:spcPct val="125000"/>
                </a:lnSpc>
              </a:pPr>
              <a:r>
                <a:rPr kumimoji="1" lang="ja-JP" altLang="en-US" sz="1200" dirty="0"/>
                <a:t>・当サイトが不利益になる行為</a:t>
              </a:r>
              <a:endParaRPr kumimoji="1" lang="en-US" altLang="ja-JP" sz="1200" dirty="0"/>
            </a:p>
            <a:p>
              <a:pPr>
                <a:lnSpc>
                  <a:spcPct val="125000"/>
                </a:lnSpc>
              </a:pPr>
              <a:endParaRPr lang="en-US" altLang="ja-JP" sz="1200" dirty="0"/>
            </a:p>
            <a:p>
              <a:pPr>
                <a:lnSpc>
                  <a:spcPct val="125000"/>
                </a:lnSpc>
              </a:pPr>
              <a:r>
                <a:rPr lang="en-US" altLang="ja-JP" sz="1200" dirty="0"/>
                <a:t>※</a:t>
              </a:r>
              <a:r>
                <a:rPr lang="ja-JP" altLang="en-US" sz="1200" dirty="0"/>
                <a:t>素材の利用によって生じた不利益、損害には一切責任を負わないこととします。</a:t>
              </a:r>
              <a:endParaRPr lang="en-US" altLang="ja-JP" sz="1200" dirty="0"/>
            </a:p>
          </p:txBody>
        </p:sp>
        <p:grpSp>
          <p:nvGrpSpPr>
            <p:cNvPr id="8" name="グループ化 7">
              <a:extLst>
                <a:ext uri="{FF2B5EF4-FFF2-40B4-BE49-F238E27FC236}">
                  <a16:creationId xmlns:a16="http://schemas.microsoft.com/office/drawing/2014/main" id="{E31AE029-F437-EBA1-C00A-7E27912BA352}"/>
                </a:ext>
              </a:extLst>
            </p:cNvPr>
            <p:cNvGrpSpPr/>
            <p:nvPr/>
          </p:nvGrpSpPr>
          <p:grpSpPr>
            <a:xfrm>
              <a:off x="1432417" y="4448532"/>
              <a:ext cx="1903490" cy="377903"/>
              <a:chOff x="6442314" y="2382152"/>
              <a:chExt cx="1903490" cy="377903"/>
            </a:xfrm>
          </p:grpSpPr>
          <p:sp>
            <p:nvSpPr>
              <p:cNvPr id="11" name="四角形: 角を丸くする 10">
                <a:extLst>
                  <a:ext uri="{FF2B5EF4-FFF2-40B4-BE49-F238E27FC236}">
                    <a16:creationId xmlns:a16="http://schemas.microsoft.com/office/drawing/2014/main" id="{B493DAFD-F170-0C92-A9DB-7EA9E67C8B51}"/>
                  </a:ext>
                </a:extLst>
              </p:cNvPr>
              <p:cNvSpPr/>
              <p:nvPr/>
            </p:nvSpPr>
            <p:spPr>
              <a:xfrm>
                <a:off x="6442314" y="2382152"/>
                <a:ext cx="1903490" cy="377903"/>
              </a:xfrm>
              <a:prstGeom prst="roundRect">
                <a:avLst>
                  <a:gd name="adj" fmla="val 482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2" name="テキスト ボックス 11">
                <a:extLst>
                  <a:ext uri="{FF2B5EF4-FFF2-40B4-BE49-F238E27FC236}">
                    <a16:creationId xmlns:a16="http://schemas.microsoft.com/office/drawing/2014/main" id="{770F4F15-3C64-DF33-6DA5-27014348F851}"/>
                  </a:ext>
                </a:extLst>
              </p:cNvPr>
              <p:cNvSpPr txBox="1"/>
              <p:nvPr/>
            </p:nvSpPr>
            <p:spPr>
              <a:xfrm>
                <a:off x="6763119" y="2442365"/>
                <a:ext cx="1261884" cy="276999"/>
              </a:xfrm>
              <a:prstGeom prst="rect">
                <a:avLst/>
              </a:prstGeom>
              <a:noFill/>
            </p:spPr>
            <p:txBody>
              <a:bodyPr wrap="none" rtlCol="0">
                <a:spAutoFit/>
              </a:bodyPr>
              <a:lstStyle/>
              <a:p>
                <a:pPr algn="ctr"/>
                <a:r>
                  <a:rPr lang="ja-JP" altLang="en-US" sz="1200" b="1" dirty="0">
                    <a:solidFill>
                      <a:schemeClr val="bg1"/>
                    </a:solidFill>
                  </a:rPr>
                  <a:t>その他禁止事項</a:t>
                </a:r>
                <a:endParaRPr kumimoji="1" lang="ja-JP" altLang="en-US" sz="1200" b="1" dirty="0">
                  <a:solidFill>
                    <a:schemeClr val="bg1"/>
                  </a:solidFill>
                </a:endParaRPr>
              </a:p>
            </p:txBody>
          </p:sp>
        </p:grpSp>
      </p:grpSp>
    </p:spTree>
    <p:extLst>
      <p:ext uri="{BB962C8B-B14F-4D97-AF65-F5344CB8AC3E}">
        <p14:creationId xmlns:p14="http://schemas.microsoft.com/office/powerpoint/2010/main" val="463294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892DA2EB-2EBA-3DA7-6105-5D8E98B65957}"/>
              </a:ext>
            </a:extLst>
          </p:cNvPr>
          <p:cNvSpPr/>
          <p:nvPr/>
        </p:nvSpPr>
        <p:spPr>
          <a:xfrm>
            <a:off x="1420546" y="952545"/>
            <a:ext cx="9299423" cy="5473984"/>
          </a:xfrm>
          <a:prstGeom prst="roundRect">
            <a:avLst>
              <a:gd name="adj" fmla="val 200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41" name="直線コネクタ 40">
            <a:extLst>
              <a:ext uri="{FF2B5EF4-FFF2-40B4-BE49-F238E27FC236}">
                <a16:creationId xmlns:a16="http://schemas.microsoft.com/office/drawing/2014/main" id="{C87E567D-9B61-C7F4-9B97-53B3906532C1}"/>
              </a:ext>
            </a:extLst>
          </p:cNvPr>
          <p:cNvCxnSpPr>
            <a:cxnSpLocks/>
          </p:cNvCxnSpPr>
          <p:nvPr/>
        </p:nvCxnSpPr>
        <p:spPr>
          <a:xfrm flipH="1">
            <a:off x="632922" y="359307"/>
            <a:ext cx="247044" cy="212857"/>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7D8109C1-70E3-5BB3-5955-1072CEC79657}"/>
              </a:ext>
            </a:extLst>
          </p:cNvPr>
          <p:cNvSpPr txBox="1"/>
          <p:nvPr/>
        </p:nvSpPr>
        <p:spPr>
          <a:xfrm>
            <a:off x="981075" y="348295"/>
            <a:ext cx="2914650" cy="307777"/>
          </a:xfrm>
          <a:prstGeom prst="rect">
            <a:avLst/>
          </a:prstGeom>
          <a:noFill/>
        </p:spPr>
        <p:txBody>
          <a:bodyPr wrap="square" rtlCol="0">
            <a:spAutoFit/>
          </a:bodyPr>
          <a:lstStyle/>
          <a:p>
            <a:r>
              <a:rPr kumimoji="1" lang="ja-JP" altLang="en-US" sz="1400" b="1" dirty="0"/>
              <a:t>アイコン素材</a:t>
            </a:r>
            <a:r>
              <a:rPr kumimoji="1" lang="en-US" altLang="ja-JP" sz="1400" b="1" dirty="0"/>
              <a:t>1</a:t>
            </a:r>
            <a:endParaRPr kumimoji="1" lang="ja-JP" altLang="en-US" sz="1400" b="1" dirty="0"/>
          </a:p>
        </p:txBody>
      </p:sp>
      <p:grpSp>
        <p:nvGrpSpPr>
          <p:cNvPr id="2" name="グループ化 1">
            <a:extLst>
              <a:ext uri="{FF2B5EF4-FFF2-40B4-BE49-F238E27FC236}">
                <a16:creationId xmlns:a16="http://schemas.microsoft.com/office/drawing/2014/main" id="{286FC19F-A987-6BE7-968E-D8BB49F28F23}"/>
              </a:ext>
            </a:extLst>
          </p:cNvPr>
          <p:cNvGrpSpPr/>
          <p:nvPr/>
        </p:nvGrpSpPr>
        <p:grpSpPr>
          <a:xfrm>
            <a:off x="1798381" y="1200930"/>
            <a:ext cx="1760159" cy="381000"/>
            <a:chOff x="1798381" y="1200930"/>
            <a:chExt cx="1760159" cy="381000"/>
          </a:xfrm>
        </p:grpSpPr>
        <p:sp>
          <p:nvSpPr>
            <p:cNvPr id="47" name="四角形: 角を丸くする 46">
              <a:extLst>
                <a:ext uri="{FF2B5EF4-FFF2-40B4-BE49-F238E27FC236}">
                  <a16:creationId xmlns:a16="http://schemas.microsoft.com/office/drawing/2014/main" id="{87855C19-7D53-3C6A-E347-13364FE570F4}"/>
                </a:ext>
              </a:extLst>
            </p:cNvPr>
            <p:cNvSpPr/>
            <p:nvPr/>
          </p:nvSpPr>
          <p:spPr>
            <a:xfrm>
              <a:off x="1798381" y="1200930"/>
              <a:ext cx="1760159" cy="381000"/>
            </a:xfrm>
            <a:prstGeom prst="roundRect">
              <a:avLst>
                <a:gd name="adj" fmla="val 482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48" name="テキスト ボックス 47">
              <a:extLst>
                <a:ext uri="{FF2B5EF4-FFF2-40B4-BE49-F238E27FC236}">
                  <a16:creationId xmlns:a16="http://schemas.microsoft.com/office/drawing/2014/main" id="{F21EB6E9-6913-0467-5EB5-C765518ECAC3}"/>
                </a:ext>
              </a:extLst>
            </p:cNvPr>
            <p:cNvSpPr txBox="1"/>
            <p:nvPr/>
          </p:nvSpPr>
          <p:spPr>
            <a:xfrm>
              <a:off x="1980192" y="1272556"/>
              <a:ext cx="1396536" cy="253916"/>
            </a:xfrm>
            <a:prstGeom prst="rect">
              <a:avLst/>
            </a:prstGeom>
            <a:noFill/>
          </p:spPr>
          <p:txBody>
            <a:bodyPr wrap="none" rtlCol="0">
              <a:spAutoFit/>
            </a:bodyPr>
            <a:lstStyle/>
            <a:p>
              <a:pPr algn="ctr"/>
              <a:r>
                <a:rPr lang="ja-JP" altLang="en-US" sz="1050" b="1" dirty="0">
                  <a:solidFill>
                    <a:schemeClr val="bg1"/>
                  </a:solidFill>
                </a:rPr>
                <a:t>コミュニケーション</a:t>
              </a:r>
              <a:endParaRPr kumimoji="1" lang="ja-JP" altLang="en-US" sz="1050" b="1" dirty="0">
                <a:solidFill>
                  <a:schemeClr val="bg1"/>
                </a:solidFill>
              </a:endParaRPr>
            </a:p>
          </p:txBody>
        </p:sp>
      </p:grpSp>
      <p:pic>
        <p:nvPicPr>
          <p:cNvPr id="4" name="図 3" descr="図形&#10;&#10;中程度の精度で自動的に生成された説明">
            <a:extLst>
              <a:ext uri="{FF2B5EF4-FFF2-40B4-BE49-F238E27FC236}">
                <a16:creationId xmlns:a16="http://schemas.microsoft.com/office/drawing/2014/main" id="{5108B363-1344-C4EB-1C6C-1CEC0CAC2E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073" y="2079703"/>
            <a:ext cx="811150" cy="767940"/>
          </a:xfrm>
          <a:prstGeom prst="rect">
            <a:avLst/>
          </a:prstGeom>
        </p:spPr>
      </p:pic>
      <p:pic>
        <p:nvPicPr>
          <p:cNvPr id="7" name="図 6" descr="ロゴ が含まれている画像&#10;&#10;自動的に生成された説明">
            <a:extLst>
              <a:ext uri="{FF2B5EF4-FFF2-40B4-BE49-F238E27FC236}">
                <a16:creationId xmlns:a16="http://schemas.microsoft.com/office/drawing/2014/main" id="{AB49ACC5-9BDC-B2B8-3ADE-F6B39C3CD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396" y="2044219"/>
            <a:ext cx="811021" cy="767941"/>
          </a:xfrm>
          <a:prstGeom prst="rect">
            <a:avLst/>
          </a:prstGeom>
        </p:spPr>
      </p:pic>
      <p:pic>
        <p:nvPicPr>
          <p:cNvPr id="9" name="図 8" descr="図形&#10;&#10;低い精度で自動的に生成された説明">
            <a:extLst>
              <a:ext uri="{FF2B5EF4-FFF2-40B4-BE49-F238E27FC236}">
                <a16:creationId xmlns:a16="http://schemas.microsoft.com/office/drawing/2014/main" id="{B763CDE7-58E6-0936-59C9-F798B84634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6016" y="1961761"/>
            <a:ext cx="1099403" cy="882810"/>
          </a:xfrm>
          <a:prstGeom prst="rect">
            <a:avLst/>
          </a:prstGeom>
        </p:spPr>
      </p:pic>
      <p:pic>
        <p:nvPicPr>
          <p:cNvPr id="11" name="図 10" descr="アイコン&#10;&#10;自動的に生成された説明">
            <a:extLst>
              <a:ext uri="{FF2B5EF4-FFF2-40B4-BE49-F238E27FC236}">
                <a16:creationId xmlns:a16="http://schemas.microsoft.com/office/drawing/2014/main" id="{3FB2882C-FD0E-081C-2092-6946E251EA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6583" y="1935589"/>
            <a:ext cx="1099256" cy="882809"/>
          </a:xfrm>
          <a:prstGeom prst="rect">
            <a:avLst/>
          </a:prstGeom>
        </p:spPr>
      </p:pic>
      <p:pic>
        <p:nvPicPr>
          <p:cNvPr id="13" name="図 12" descr="図形&#10;&#10;中程度の精度で自動的に生成された説明">
            <a:extLst>
              <a:ext uri="{FF2B5EF4-FFF2-40B4-BE49-F238E27FC236}">
                <a16:creationId xmlns:a16="http://schemas.microsoft.com/office/drawing/2014/main" id="{C0B0705E-F8FB-1A22-1E21-C0726F4CBB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5640" y="3506665"/>
            <a:ext cx="1129521" cy="822041"/>
          </a:xfrm>
          <a:prstGeom prst="rect">
            <a:avLst/>
          </a:prstGeom>
        </p:spPr>
      </p:pic>
      <p:pic>
        <p:nvPicPr>
          <p:cNvPr id="15" name="図 14" descr="アイコン&#10;&#10;自動的に生成された説明">
            <a:extLst>
              <a:ext uri="{FF2B5EF4-FFF2-40B4-BE49-F238E27FC236}">
                <a16:creationId xmlns:a16="http://schemas.microsoft.com/office/drawing/2014/main" id="{7CDF89D0-1310-3337-D503-DFFA40C2F0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17458" y="3489959"/>
            <a:ext cx="1129521" cy="822041"/>
          </a:xfrm>
          <a:prstGeom prst="rect">
            <a:avLst/>
          </a:prstGeom>
        </p:spPr>
      </p:pic>
      <p:pic>
        <p:nvPicPr>
          <p:cNvPr id="17" name="図 16" descr="図形&#10;&#10;中程度の精度で自動的に生成された説明">
            <a:extLst>
              <a:ext uri="{FF2B5EF4-FFF2-40B4-BE49-F238E27FC236}">
                <a16:creationId xmlns:a16="http://schemas.microsoft.com/office/drawing/2014/main" id="{06086930-30C1-CF92-AB9C-8F88E3C1F4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2117" y="5209079"/>
            <a:ext cx="866054" cy="696375"/>
          </a:xfrm>
          <a:prstGeom prst="rect">
            <a:avLst/>
          </a:prstGeom>
        </p:spPr>
      </p:pic>
      <p:pic>
        <p:nvPicPr>
          <p:cNvPr id="20" name="図 19" descr="図形, 円&#10;&#10;自動的に生成された説明">
            <a:extLst>
              <a:ext uri="{FF2B5EF4-FFF2-40B4-BE49-F238E27FC236}">
                <a16:creationId xmlns:a16="http://schemas.microsoft.com/office/drawing/2014/main" id="{F5E4EBDF-7F8D-B349-1463-7802219088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96714" y="5166097"/>
            <a:ext cx="866211" cy="696375"/>
          </a:xfrm>
          <a:prstGeom prst="rect">
            <a:avLst/>
          </a:prstGeom>
        </p:spPr>
      </p:pic>
      <p:pic>
        <p:nvPicPr>
          <p:cNvPr id="22" name="図 21" descr="図形&#10;&#10;低い精度で自動的に生成された説明">
            <a:extLst>
              <a:ext uri="{FF2B5EF4-FFF2-40B4-BE49-F238E27FC236}">
                <a16:creationId xmlns:a16="http://schemas.microsoft.com/office/drawing/2014/main" id="{A4F79530-59C3-5D7B-52E3-3BD321CBE3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96944" y="5139106"/>
            <a:ext cx="805626" cy="679731"/>
          </a:xfrm>
          <a:prstGeom prst="rect">
            <a:avLst/>
          </a:prstGeom>
        </p:spPr>
      </p:pic>
      <p:pic>
        <p:nvPicPr>
          <p:cNvPr id="24" name="図 23" descr="アイコン&#10;&#10;自動的に生成された説明">
            <a:extLst>
              <a:ext uri="{FF2B5EF4-FFF2-40B4-BE49-F238E27FC236}">
                <a16:creationId xmlns:a16="http://schemas.microsoft.com/office/drawing/2014/main" id="{5369EE72-2D0F-30F6-DE65-72CD675518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96391" y="5176009"/>
            <a:ext cx="805626" cy="679731"/>
          </a:xfrm>
          <a:prstGeom prst="rect">
            <a:avLst/>
          </a:prstGeom>
        </p:spPr>
      </p:pic>
      <p:pic>
        <p:nvPicPr>
          <p:cNvPr id="26" name="図 25" descr="図形&#10;&#10;低い精度で自動的に生成された説明">
            <a:extLst>
              <a:ext uri="{FF2B5EF4-FFF2-40B4-BE49-F238E27FC236}">
                <a16:creationId xmlns:a16="http://schemas.microsoft.com/office/drawing/2014/main" id="{485DB1AA-2BBC-D6DA-A44D-DD96C7173E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2137" y="5235226"/>
            <a:ext cx="153515" cy="548710"/>
          </a:xfrm>
          <a:prstGeom prst="rect">
            <a:avLst/>
          </a:prstGeom>
        </p:spPr>
      </p:pic>
      <p:pic>
        <p:nvPicPr>
          <p:cNvPr id="28" name="図 27" descr="シルエットの絵&#10;&#10;中程度の精度で自動的に生成された説明">
            <a:extLst>
              <a:ext uri="{FF2B5EF4-FFF2-40B4-BE49-F238E27FC236}">
                <a16:creationId xmlns:a16="http://schemas.microsoft.com/office/drawing/2014/main" id="{69A30A96-DA14-9329-79CA-4EBA232937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17100" y="5251589"/>
            <a:ext cx="153516" cy="548845"/>
          </a:xfrm>
          <a:prstGeom prst="rect">
            <a:avLst/>
          </a:prstGeom>
        </p:spPr>
      </p:pic>
      <p:pic>
        <p:nvPicPr>
          <p:cNvPr id="30" name="図 29" descr="図形&#10;&#10;中程度の精度で自動的に生成された説明">
            <a:extLst>
              <a:ext uri="{FF2B5EF4-FFF2-40B4-BE49-F238E27FC236}">
                <a16:creationId xmlns:a16="http://schemas.microsoft.com/office/drawing/2014/main" id="{8DBE81DE-33F5-8E0D-10EB-7236F5240F0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34639" y="3594375"/>
            <a:ext cx="946884" cy="634687"/>
          </a:xfrm>
          <a:prstGeom prst="rect">
            <a:avLst/>
          </a:prstGeom>
        </p:spPr>
      </p:pic>
      <p:pic>
        <p:nvPicPr>
          <p:cNvPr id="32" name="図 31" descr="礼拝堂 が含まれている画像&#10;&#10;自動的に生成された説明">
            <a:extLst>
              <a:ext uri="{FF2B5EF4-FFF2-40B4-BE49-F238E27FC236}">
                <a16:creationId xmlns:a16="http://schemas.microsoft.com/office/drawing/2014/main" id="{4BBD30E3-7160-5D4C-5283-7A3F60EA8B7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96714" y="3594374"/>
            <a:ext cx="946705" cy="634687"/>
          </a:xfrm>
          <a:prstGeom prst="rect">
            <a:avLst/>
          </a:prstGeom>
        </p:spPr>
      </p:pic>
      <p:pic>
        <p:nvPicPr>
          <p:cNvPr id="34" name="図 33" descr="図形&#10;&#10;中程度の精度で自動的に生成された説明">
            <a:extLst>
              <a:ext uri="{FF2B5EF4-FFF2-40B4-BE49-F238E27FC236}">
                <a16:creationId xmlns:a16="http://schemas.microsoft.com/office/drawing/2014/main" id="{7860D901-1AAB-775A-8A4C-61A1ACA84EA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92767" y="3397664"/>
            <a:ext cx="946705" cy="1020009"/>
          </a:xfrm>
          <a:prstGeom prst="rect">
            <a:avLst/>
          </a:prstGeom>
        </p:spPr>
      </p:pic>
      <p:pic>
        <p:nvPicPr>
          <p:cNvPr id="36" name="図 35" descr="アイコン&#10;&#10;自動的に生成された説明">
            <a:extLst>
              <a:ext uri="{FF2B5EF4-FFF2-40B4-BE49-F238E27FC236}">
                <a16:creationId xmlns:a16="http://schemas.microsoft.com/office/drawing/2014/main" id="{6264E267-A5A0-84C3-DDB6-3C71A274FE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88820" y="3413359"/>
            <a:ext cx="918783" cy="989925"/>
          </a:xfrm>
          <a:prstGeom prst="rect">
            <a:avLst/>
          </a:prstGeom>
        </p:spPr>
      </p:pic>
    </p:spTree>
    <p:extLst>
      <p:ext uri="{BB962C8B-B14F-4D97-AF65-F5344CB8AC3E}">
        <p14:creationId xmlns:p14="http://schemas.microsoft.com/office/powerpoint/2010/main" val="1905104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892DA2EB-2EBA-3DA7-6105-5D8E98B65957}"/>
              </a:ext>
            </a:extLst>
          </p:cNvPr>
          <p:cNvSpPr/>
          <p:nvPr/>
        </p:nvSpPr>
        <p:spPr>
          <a:xfrm>
            <a:off x="1446289" y="923968"/>
            <a:ext cx="9299423" cy="5473984"/>
          </a:xfrm>
          <a:prstGeom prst="roundRect">
            <a:avLst>
              <a:gd name="adj" fmla="val 200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41" name="直線コネクタ 40">
            <a:extLst>
              <a:ext uri="{FF2B5EF4-FFF2-40B4-BE49-F238E27FC236}">
                <a16:creationId xmlns:a16="http://schemas.microsoft.com/office/drawing/2014/main" id="{C87E567D-9B61-C7F4-9B97-53B3906532C1}"/>
              </a:ext>
            </a:extLst>
          </p:cNvPr>
          <p:cNvCxnSpPr>
            <a:cxnSpLocks/>
          </p:cNvCxnSpPr>
          <p:nvPr/>
        </p:nvCxnSpPr>
        <p:spPr>
          <a:xfrm flipH="1">
            <a:off x="632922" y="359307"/>
            <a:ext cx="247044" cy="212857"/>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7D8109C1-70E3-5BB3-5955-1072CEC79657}"/>
              </a:ext>
            </a:extLst>
          </p:cNvPr>
          <p:cNvSpPr txBox="1"/>
          <p:nvPr/>
        </p:nvSpPr>
        <p:spPr>
          <a:xfrm>
            <a:off x="981075" y="348295"/>
            <a:ext cx="2914650" cy="307777"/>
          </a:xfrm>
          <a:prstGeom prst="rect">
            <a:avLst/>
          </a:prstGeom>
          <a:noFill/>
        </p:spPr>
        <p:txBody>
          <a:bodyPr wrap="square" rtlCol="0">
            <a:spAutoFit/>
          </a:bodyPr>
          <a:lstStyle/>
          <a:p>
            <a:r>
              <a:rPr kumimoji="1" lang="ja-JP" altLang="en-US" sz="1400" b="1" dirty="0"/>
              <a:t>アイコン素材</a:t>
            </a:r>
            <a:r>
              <a:rPr kumimoji="1" lang="en-US" altLang="ja-JP" sz="1400" b="1" dirty="0"/>
              <a:t>2</a:t>
            </a:r>
            <a:endParaRPr kumimoji="1" lang="ja-JP" altLang="en-US" sz="1400" b="1" dirty="0"/>
          </a:p>
        </p:txBody>
      </p:sp>
      <p:grpSp>
        <p:nvGrpSpPr>
          <p:cNvPr id="2" name="グループ化 1">
            <a:extLst>
              <a:ext uri="{FF2B5EF4-FFF2-40B4-BE49-F238E27FC236}">
                <a16:creationId xmlns:a16="http://schemas.microsoft.com/office/drawing/2014/main" id="{286FC19F-A987-6BE7-968E-D8BB49F28F23}"/>
              </a:ext>
            </a:extLst>
          </p:cNvPr>
          <p:cNvGrpSpPr/>
          <p:nvPr/>
        </p:nvGrpSpPr>
        <p:grpSpPr>
          <a:xfrm>
            <a:off x="1798381" y="1200930"/>
            <a:ext cx="1760159" cy="381000"/>
            <a:chOff x="1798381" y="1200930"/>
            <a:chExt cx="1760159" cy="381000"/>
          </a:xfrm>
        </p:grpSpPr>
        <p:sp>
          <p:nvSpPr>
            <p:cNvPr id="47" name="四角形: 角を丸くする 46">
              <a:extLst>
                <a:ext uri="{FF2B5EF4-FFF2-40B4-BE49-F238E27FC236}">
                  <a16:creationId xmlns:a16="http://schemas.microsoft.com/office/drawing/2014/main" id="{87855C19-7D53-3C6A-E347-13364FE570F4}"/>
                </a:ext>
              </a:extLst>
            </p:cNvPr>
            <p:cNvSpPr/>
            <p:nvPr/>
          </p:nvSpPr>
          <p:spPr>
            <a:xfrm>
              <a:off x="1798381" y="1200930"/>
              <a:ext cx="1760159" cy="381000"/>
            </a:xfrm>
            <a:prstGeom prst="roundRect">
              <a:avLst>
                <a:gd name="adj" fmla="val 482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48" name="テキスト ボックス 47">
              <a:extLst>
                <a:ext uri="{FF2B5EF4-FFF2-40B4-BE49-F238E27FC236}">
                  <a16:creationId xmlns:a16="http://schemas.microsoft.com/office/drawing/2014/main" id="{F21EB6E9-6913-0467-5EB5-C765518ECAC3}"/>
                </a:ext>
              </a:extLst>
            </p:cNvPr>
            <p:cNvSpPr txBox="1"/>
            <p:nvPr/>
          </p:nvSpPr>
          <p:spPr>
            <a:xfrm>
              <a:off x="2249496" y="1272556"/>
              <a:ext cx="857927" cy="253916"/>
            </a:xfrm>
            <a:prstGeom prst="rect">
              <a:avLst/>
            </a:prstGeom>
            <a:noFill/>
          </p:spPr>
          <p:txBody>
            <a:bodyPr wrap="none" rtlCol="0">
              <a:spAutoFit/>
            </a:bodyPr>
            <a:lstStyle/>
            <a:p>
              <a:pPr algn="ctr"/>
              <a:r>
                <a:rPr lang="ja-JP" altLang="en-US" sz="1050" b="1" dirty="0">
                  <a:solidFill>
                    <a:schemeClr val="bg1"/>
                  </a:solidFill>
                </a:rPr>
                <a:t>アクション</a:t>
              </a:r>
              <a:endParaRPr kumimoji="1" lang="ja-JP" altLang="en-US" sz="1050" b="1" dirty="0">
                <a:solidFill>
                  <a:schemeClr val="bg1"/>
                </a:solidFill>
              </a:endParaRPr>
            </a:p>
          </p:txBody>
        </p:sp>
      </p:grpSp>
      <p:pic>
        <p:nvPicPr>
          <p:cNvPr id="4" name="図 3" descr="図形&#10;&#10;中程度の精度で自動的に生成された説明">
            <a:extLst>
              <a:ext uri="{FF2B5EF4-FFF2-40B4-BE49-F238E27FC236}">
                <a16:creationId xmlns:a16="http://schemas.microsoft.com/office/drawing/2014/main" id="{7F79EFB0-D432-6BDF-C773-8049E9EB7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5223" y="2376351"/>
            <a:ext cx="648105" cy="644401"/>
          </a:xfrm>
          <a:prstGeom prst="rect">
            <a:avLst/>
          </a:prstGeom>
        </p:spPr>
      </p:pic>
      <p:pic>
        <p:nvPicPr>
          <p:cNvPr id="7" name="図 6" descr="白いバックグラウンドの前に並んでいる&#10;&#10;低い精度で自動的に生成された説明">
            <a:extLst>
              <a:ext uri="{FF2B5EF4-FFF2-40B4-BE49-F238E27FC236}">
                <a16:creationId xmlns:a16="http://schemas.microsoft.com/office/drawing/2014/main" id="{01D463F3-3F7C-5156-17D3-B1ED5CED3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1467" y="2382018"/>
            <a:ext cx="648105" cy="644401"/>
          </a:xfrm>
          <a:prstGeom prst="rect">
            <a:avLst/>
          </a:prstGeom>
        </p:spPr>
      </p:pic>
      <p:pic>
        <p:nvPicPr>
          <p:cNvPr id="9" name="図 8" descr="図形&#10;&#10;中程度の精度で自動的に生成された説明">
            <a:extLst>
              <a:ext uri="{FF2B5EF4-FFF2-40B4-BE49-F238E27FC236}">
                <a16:creationId xmlns:a16="http://schemas.microsoft.com/office/drawing/2014/main" id="{462E2EA5-0DFE-9751-5DA5-5AFC9C416B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3893" y="2223832"/>
            <a:ext cx="927379" cy="898087"/>
          </a:xfrm>
          <a:prstGeom prst="rect">
            <a:avLst/>
          </a:prstGeom>
        </p:spPr>
      </p:pic>
      <p:pic>
        <p:nvPicPr>
          <p:cNvPr id="11" name="図 10">
            <a:extLst>
              <a:ext uri="{FF2B5EF4-FFF2-40B4-BE49-F238E27FC236}">
                <a16:creationId xmlns:a16="http://schemas.microsoft.com/office/drawing/2014/main" id="{C16E1DA9-9664-AC62-B31A-AEED1C4032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2009" y="2223832"/>
            <a:ext cx="927379" cy="898087"/>
          </a:xfrm>
          <a:prstGeom prst="rect">
            <a:avLst/>
          </a:prstGeom>
        </p:spPr>
      </p:pic>
      <p:pic>
        <p:nvPicPr>
          <p:cNvPr id="13" name="図 12" descr="図形&#10;&#10;中程度の精度で自動的に生成された説明">
            <a:extLst>
              <a:ext uri="{FF2B5EF4-FFF2-40B4-BE49-F238E27FC236}">
                <a16:creationId xmlns:a16="http://schemas.microsoft.com/office/drawing/2014/main" id="{94E9230E-FB68-68AF-3844-3629CA2B98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4068" y="3703550"/>
            <a:ext cx="1044205" cy="862568"/>
          </a:xfrm>
          <a:prstGeom prst="rect">
            <a:avLst/>
          </a:prstGeom>
        </p:spPr>
      </p:pic>
      <p:pic>
        <p:nvPicPr>
          <p:cNvPr id="15" name="図 14" descr="アイコン&#10;&#10;自動的に生成された説明">
            <a:extLst>
              <a:ext uri="{FF2B5EF4-FFF2-40B4-BE49-F238E27FC236}">
                <a16:creationId xmlns:a16="http://schemas.microsoft.com/office/drawing/2014/main" id="{1E437AFE-3D2F-D10A-DD24-EC7254A38B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14793" y="3703550"/>
            <a:ext cx="1044205" cy="862568"/>
          </a:xfrm>
          <a:prstGeom prst="rect">
            <a:avLst/>
          </a:prstGeom>
        </p:spPr>
      </p:pic>
      <p:pic>
        <p:nvPicPr>
          <p:cNvPr id="17" name="図 16" descr="図形&#10;&#10;中程度の精度で自動的に生成された説明">
            <a:extLst>
              <a:ext uri="{FF2B5EF4-FFF2-40B4-BE49-F238E27FC236}">
                <a16:creationId xmlns:a16="http://schemas.microsoft.com/office/drawing/2014/main" id="{24925517-2FEE-D30D-E739-AC92E6D051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5835" y="3967376"/>
            <a:ext cx="885798" cy="361086"/>
          </a:xfrm>
          <a:prstGeom prst="rect">
            <a:avLst/>
          </a:prstGeom>
        </p:spPr>
      </p:pic>
      <p:pic>
        <p:nvPicPr>
          <p:cNvPr id="20" name="図 19" descr="軟体動物, 動物 が含まれている画像&#10;&#10;自動的に生成された説明">
            <a:extLst>
              <a:ext uri="{FF2B5EF4-FFF2-40B4-BE49-F238E27FC236}">
                <a16:creationId xmlns:a16="http://schemas.microsoft.com/office/drawing/2014/main" id="{E73151C8-9C29-FF4B-C82E-63EBECFB9D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3136" y="3967376"/>
            <a:ext cx="885798" cy="361086"/>
          </a:xfrm>
          <a:prstGeom prst="rect">
            <a:avLst/>
          </a:prstGeom>
        </p:spPr>
      </p:pic>
      <p:pic>
        <p:nvPicPr>
          <p:cNvPr id="22" name="図 21" descr="図形&#10;&#10;低い精度で自動的に生成された説明">
            <a:extLst>
              <a:ext uri="{FF2B5EF4-FFF2-40B4-BE49-F238E27FC236}">
                <a16:creationId xmlns:a16="http://schemas.microsoft.com/office/drawing/2014/main" id="{EA8E41FC-788E-F98D-889A-311DDC0595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52972" y="5096379"/>
            <a:ext cx="482122" cy="837653"/>
          </a:xfrm>
          <a:prstGeom prst="rect">
            <a:avLst/>
          </a:prstGeom>
        </p:spPr>
      </p:pic>
      <p:pic>
        <p:nvPicPr>
          <p:cNvPr id="24" name="図 23" descr="軟体動物 が含まれている画像&#10;&#10;自動的に生成された説明">
            <a:extLst>
              <a:ext uri="{FF2B5EF4-FFF2-40B4-BE49-F238E27FC236}">
                <a16:creationId xmlns:a16="http://schemas.microsoft.com/office/drawing/2014/main" id="{A0E9C82F-F337-2ADD-D85E-172FE471F8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64900" y="5078121"/>
            <a:ext cx="482122" cy="837653"/>
          </a:xfrm>
          <a:prstGeom prst="rect">
            <a:avLst/>
          </a:prstGeom>
        </p:spPr>
      </p:pic>
      <p:pic>
        <p:nvPicPr>
          <p:cNvPr id="26" name="図 25" descr="図形&#10;&#10;中程度の精度で自動的に生成された説明">
            <a:extLst>
              <a:ext uri="{FF2B5EF4-FFF2-40B4-BE49-F238E27FC236}">
                <a16:creationId xmlns:a16="http://schemas.microsoft.com/office/drawing/2014/main" id="{350BB93F-B02A-00A3-91C3-A64C9408836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84371" y="5064115"/>
            <a:ext cx="806007" cy="965424"/>
          </a:xfrm>
          <a:prstGeom prst="rect">
            <a:avLst/>
          </a:prstGeom>
        </p:spPr>
      </p:pic>
      <p:pic>
        <p:nvPicPr>
          <p:cNvPr id="28" name="図 27" descr="アイコン&#10;&#10;自動的に生成された説明">
            <a:extLst>
              <a:ext uri="{FF2B5EF4-FFF2-40B4-BE49-F238E27FC236}">
                <a16:creationId xmlns:a16="http://schemas.microsoft.com/office/drawing/2014/main" id="{16E11431-DF36-8E6A-07AC-FA6326004FC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58540" y="5064115"/>
            <a:ext cx="806007" cy="965424"/>
          </a:xfrm>
          <a:prstGeom prst="rect">
            <a:avLst/>
          </a:prstGeom>
        </p:spPr>
      </p:pic>
      <p:pic>
        <p:nvPicPr>
          <p:cNvPr id="30" name="図 29" descr="図形&#10;&#10;中程度の精度で自動的に生成された説明">
            <a:extLst>
              <a:ext uri="{FF2B5EF4-FFF2-40B4-BE49-F238E27FC236}">
                <a16:creationId xmlns:a16="http://schemas.microsoft.com/office/drawing/2014/main" id="{E0EB182E-95EC-4C6E-67A0-EB5AA4C3D8F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49073" y="4700887"/>
            <a:ext cx="949571" cy="1192520"/>
          </a:xfrm>
          <a:prstGeom prst="rect">
            <a:avLst/>
          </a:prstGeom>
        </p:spPr>
      </p:pic>
      <p:pic>
        <p:nvPicPr>
          <p:cNvPr id="32" name="図 31" descr="アイコン&#10;&#10;自動的に生成された説明">
            <a:extLst>
              <a:ext uri="{FF2B5EF4-FFF2-40B4-BE49-F238E27FC236}">
                <a16:creationId xmlns:a16="http://schemas.microsoft.com/office/drawing/2014/main" id="{3E24FFCE-C9E8-53CE-66BC-CBAA0C9BAC2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10786" y="4741513"/>
            <a:ext cx="949722" cy="1192519"/>
          </a:xfrm>
          <a:prstGeom prst="rect">
            <a:avLst/>
          </a:prstGeom>
        </p:spPr>
      </p:pic>
      <p:pic>
        <p:nvPicPr>
          <p:cNvPr id="34" name="図 33" descr="図形&#10;&#10;低い精度で自動的に生成された説明">
            <a:extLst>
              <a:ext uri="{FF2B5EF4-FFF2-40B4-BE49-F238E27FC236}">
                <a16:creationId xmlns:a16="http://schemas.microsoft.com/office/drawing/2014/main" id="{4802F257-AB5F-7BEC-1690-04487DE84D5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38543" y="2054244"/>
            <a:ext cx="642717" cy="1161706"/>
          </a:xfrm>
          <a:prstGeom prst="rect">
            <a:avLst/>
          </a:prstGeom>
        </p:spPr>
      </p:pic>
      <p:pic>
        <p:nvPicPr>
          <p:cNvPr id="36" name="図 35" descr="アイコン&#10;&#10;自動的に生成された説明">
            <a:extLst>
              <a:ext uri="{FF2B5EF4-FFF2-40B4-BE49-F238E27FC236}">
                <a16:creationId xmlns:a16="http://schemas.microsoft.com/office/drawing/2014/main" id="{DC6AB5CA-5E40-2CFE-AD17-63E87B16D08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41927" y="2054244"/>
            <a:ext cx="642717" cy="1161706"/>
          </a:xfrm>
          <a:prstGeom prst="rect">
            <a:avLst/>
          </a:prstGeom>
        </p:spPr>
      </p:pic>
    </p:spTree>
    <p:extLst>
      <p:ext uri="{BB962C8B-B14F-4D97-AF65-F5344CB8AC3E}">
        <p14:creationId xmlns:p14="http://schemas.microsoft.com/office/powerpoint/2010/main" val="1763479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892DA2EB-2EBA-3DA7-6105-5D8E98B65957}"/>
              </a:ext>
            </a:extLst>
          </p:cNvPr>
          <p:cNvSpPr/>
          <p:nvPr/>
        </p:nvSpPr>
        <p:spPr>
          <a:xfrm>
            <a:off x="1446289" y="923968"/>
            <a:ext cx="9299423" cy="5473984"/>
          </a:xfrm>
          <a:prstGeom prst="roundRect">
            <a:avLst>
              <a:gd name="adj" fmla="val 200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41" name="直線コネクタ 40">
            <a:extLst>
              <a:ext uri="{FF2B5EF4-FFF2-40B4-BE49-F238E27FC236}">
                <a16:creationId xmlns:a16="http://schemas.microsoft.com/office/drawing/2014/main" id="{C87E567D-9B61-C7F4-9B97-53B3906532C1}"/>
              </a:ext>
            </a:extLst>
          </p:cNvPr>
          <p:cNvCxnSpPr>
            <a:cxnSpLocks/>
          </p:cNvCxnSpPr>
          <p:nvPr/>
        </p:nvCxnSpPr>
        <p:spPr>
          <a:xfrm flipH="1">
            <a:off x="632922" y="359307"/>
            <a:ext cx="247044" cy="212857"/>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7D8109C1-70E3-5BB3-5955-1072CEC79657}"/>
              </a:ext>
            </a:extLst>
          </p:cNvPr>
          <p:cNvSpPr txBox="1"/>
          <p:nvPr/>
        </p:nvSpPr>
        <p:spPr>
          <a:xfrm>
            <a:off x="981075" y="348295"/>
            <a:ext cx="2914650" cy="307777"/>
          </a:xfrm>
          <a:prstGeom prst="rect">
            <a:avLst/>
          </a:prstGeom>
          <a:noFill/>
        </p:spPr>
        <p:txBody>
          <a:bodyPr wrap="square" rtlCol="0">
            <a:spAutoFit/>
          </a:bodyPr>
          <a:lstStyle/>
          <a:p>
            <a:r>
              <a:rPr kumimoji="1" lang="ja-JP" altLang="en-US" sz="1400" b="1" dirty="0"/>
              <a:t>アイコン素材</a:t>
            </a:r>
            <a:r>
              <a:rPr kumimoji="1" lang="en-US" altLang="ja-JP" sz="1400" b="1" dirty="0"/>
              <a:t>3</a:t>
            </a:r>
            <a:endParaRPr kumimoji="1" lang="ja-JP" altLang="en-US" sz="1400" b="1" dirty="0"/>
          </a:p>
        </p:txBody>
      </p:sp>
      <p:grpSp>
        <p:nvGrpSpPr>
          <p:cNvPr id="2" name="グループ化 1">
            <a:extLst>
              <a:ext uri="{FF2B5EF4-FFF2-40B4-BE49-F238E27FC236}">
                <a16:creationId xmlns:a16="http://schemas.microsoft.com/office/drawing/2014/main" id="{286FC19F-A987-6BE7-968E-D8BB49F28F23}"/>
              </a:ext>
            </a:extLst>
          </p:cNvPr>
          <p:cNvGrpSpPr/>
          <p:nvPr/>
        </p:nvGrpSpPr>
        <p:grpSpPr>
          <a:xfrm>
            <a:off x="1798381" y="1200930"/>
            <a:ext cx="1760159" cy="381000"/>
            <a:chOff x="1798381" y="1200930"/>
            <a:chExt cx="1760159" cy="381000"/>
          </a:xfrm>
        </p:grpSpPr>
        <p:sp>
          <p:nvSpPr>
            <p:cNvPr id="47" name="四角形: 角を丸くする 46">
              <a:extLst>
                <a:ext uri="{FF2B5EF4-FFF2-40B4-BE49-F238E27FC236}">
                  <a16:creationId xmlns:a16="http://schemas.microsoft.com/office/drawing/2014/main" id="{87855C19-7D53-3C6A-E347-13364FE570F4}"/>
                </a:ext>
              </a:extLst>
            </p:cNvPr>
            <p:cNvSpPr/>
            <p:nvPr/>
          </p:nvSpPr>
          <p:spPr>
            <a:xfrm>
              <a:off x="1798381" y="1200930"/>
              <a:ext cx="1760159" cy="381000"/>
            </a:xfrm>
            <a:prstGeom prst="roundRect">
              <a:avLst>
                <a:gd name="adj" fmla="val 482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48" name="テキスト ボックス 47">
              <a:extLst>
                <a:ext uri="{FF2B5EF4-FFF2-40B4-BE49-F238E27FC236}">
                  <a16:creationId xmlns:a16="http://schemas.microsoft.com/office/drawing/2014/main" id="{F21EB6E9-6913-0467-5EB5-C765518ECAC3}"/>
                </a:ext>
              </a:extLst>
            </p:cNvPr>
            <p:cNvSpPr txBox="1"/>
            <p:nvPr/>
          </p:nvSpPr>
          <p:spPr>
            <a:xfrm>
              <a:off x="2316822" y="1272556"/>
              <a:ext cx="723275" cy="253916"/>
            </a:xfrm>
            <a:prstGeom prst="rect">
              <a:avLst/>
            </a:prstGeom>
            <a:noFill/>
          </p:spPr>
          <p:txBody>
            <a:bodyPr wrap="none" rtlCol="0">
              <a:spAutoFit/>
            </a:bodyPr>
            <a:lstStyle/>
            <a:p>
              <a:pPr algn="ctr"/>
              <a:r>
                <a:rPr lang="ja-JP" altLang="en-US" sz="1050" b="1" dirty="0">
                  <a:solidFill>
                    <a:schemeClr val="bg1"/>
                  </a:solidFill>
                </a:rPr>
                <a:t>アラート</a:t>
              </a:r>
              <a:endParaRPr kumimoji="1" lang="ja-JP" altLang="en-US" sz="1050" b="1" dirty="0">
                <a:solidFill>
                  <a:schemeClr val="bg1"/>
                </a:solidFill>
              </a:endParaRPr>
            </a:p>
          </p:txBody>
        </p:sp>
      </p:grpSp>
      <p:pic>
        <p:nvPicPr>
          <p:cNvPr id="4" name="図 3" descr="図形&#10;&#10;中程度の精度で自動的に生成された説明">
            <a:extLst>
              <a:ext uri="{FF2B5EF4-FFF2-40B4-BE49-F238E27FC236}">
                <a16:creationId xmlns:a16="http://schemas.microsoft.com/office/drawing/2014/main" id="{50F629C3-ED17-2EFB-4426-81A1FD54B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5381" y="2033340"/>
            <a:ext cx="1029371" cy="971514"/>
          </a:xfrm>
          <a:prstGeom prst="rect">
            <a:avLst/>
          </a:prstGeom>
        </p:spPr>
      </p:pic>
      <p:pic>
        <p:nvPicPr>
          <p:cNvPr id="7" name="図 6" descr="煙が出ている絵&#10;&#10;中程度の精度で自動的に生成された説明">
            <a:extLst>
              <a:ext uri="{FF2B5EF4-FFF2-40B4-BE49-F238E27FC236}">
                <a16:creationId xmlns:a16="http://schemas.microsoft.com/office/drawing/2014/main" id="{56F63EF9-9318-7F8B-B2F0-D87A076FC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6653" y="2007795"/>
            <a:ext cx="1029194" cy="971692"/>
          </a:xfrm>
          <a:prstGeom prst="rect">
            <a:avLst/>
          </a:prstGeom>
        </p:spPr>
      </p:pic>
      <p:pic>
        <p:nvPicPr>
          <p:cNvPr id="9" name="図 8" descr="図形&#10;&#10;中程度の精度で自動的に生成された説明">
            <a:extLst>
              <a:ext uri="{FF2B5EF4-FFF2-40B4-BE49-F238E27FC236}">
                <a16:creationId xmlns:a16="http://schemas.microsoft.com/office/drawing/2014/main" id="{8AE198D0-AC6F-CEF9-C740-B2A75E1569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1843" y="5167009"/>
            <a:ext cx="898447" cy="845172"/>
          </a:xfrm>
          <a:prstGeom prst="rect">
            <a:avLst/>
          </a:prstGeom>
        </p:spPr>
      </p:pic>
      <p:pic>
        <p:nvPicPr>
          <p:cNvPr id="11" name="図 10" descr="礼拝堂 が含まれている画像&#10;&#10;自動的に生成された説明">
            <a:extLst>
              <a:ext uri="{FF2B5EF4-FFF2-40B4-BE49-F238E27FC236}">
                <a16:creationId xmlns:a16="http://schemas.microsoft.com/office/drawing/2014/main" id="{5881CB87-3A96-BB74-1546-2818F06FAF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316" y="5167009"/>
            <a:ext cx="898447" cy="845172"/>
          </a:xfrm>
          <a:prstGeom prst="rect">
            <a:avLst/>
          </a:prstGeom>
        </p:spPr>
      </p:pic>
      <p:pic>
        <p:nvPicPr>
          <p:cNvPr id="13" name="図 12" descr="図形&#10;&#10;中程度の精度で自動的に生成された説明">
            <a:extLst>
              <a:ext uri="{FF2B5EF4-FFF2-40B4-BE49-F238E27FC236}">
                <a16:creationId xmlns:a16="http://schemas.microsoft.com/office/drawing/2014/main" id="{9524A532-39BA-E2A7-0953-F7BA03C782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6458" y="5026904"/>
            <a:ext cx="786615" cy="1019800"/>
          </a:xfrm>
          <a:prstGeom prst="rect">
            <a:avLst/>
          </a:prstGeom>
        </p:spPr>
      </p:pic>
      <p:pic>
        <p:nvPicPr>
          <p:cNvPr id="15" name="図 14" descr="動物, 礼拝堂 が含まれている画像&#10;&#10;自動的に生成された説明">
            <a:extLst>
              <a:ext uri="{FF2B5EF4-FFF2-40B4-BE49-F238E27FC236}">
                <a16:creationId xmlns:a16="http://schemas.microsoft.com/office/drawing/2014/main" id="{EC8FF82D-9073-5817-7504-3B674AB2B0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6483" y="5060242"/>
            <a:ext cx="786615" cy="1019992"/>
          </a:xfrm>
          <a:prstGeom prst="rect">
            <a:avLst/>
          </a:prstGeom>
        </p:spPr>
      </p:pic>
      <p:pic>
        <p:nvPicPr>
          <p:cNvPr id="17" name="図 16" descr="図形&#10;&#10;低い精度で自動的に生成された説明">
            <a:extLst>
              <a:ext uri="{FF2B5EF4-FFF2-40B4-BE49-F238E27FC236}">
                <a16:creationId xmlns:a16="http://schemas.microsoft.com/office/drawing/2014/main" id="{9FA2FEE2-0511-92CB-76A8-AD464745E4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2976" y="2011867"/>
            <a:ext cx="673116" cy="1033547"/>
          </a:xfrm>
          <a:prstGeom prst="rect">
            <a:avLst/>
          </a:prstGeom>
        </p:spPr>
      </p:pic>
      <p:pic>
        <p:nvPicPr>
          <p:cNvPr id="20" name="図 19" descr="礼拝堂 が含まれている画像&#10;&#10;自動的に生成された説明">
            <a:extLst>
              <a:ext uri="{FF2B5EF4-FFF2-40B4-BE49-F238E27FC236}">
                <a16:creationId xmlns:a16="http://schemas.microsoft.com/office/drawing/2014/main" id="{0B893DD5-A5ED-0B94-F333-34E9C4B2EF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55419" y="1970597"/>
            <a:ext cx="672920" cy="1033547"/>
          </a:xfrm>
          <a:prstGeom prst="rect">
            <a:avLst/>
          </a:prstGeom>
        </p:spPr>
      </p:pic>
      <p:pic>
        <p:nvPicPr>
          <p:cNvPr id="22" name="図 21" descr="図形&#10;&#10;中程度の精度で自動的に生成された説明">
            <a:extLst>
              <a:ext uri="{FF2B5EF4-FFF2-40B4-BE49-F238E27FC236}">
                <a16:creationId xmlns:a16="http://schemas.microsoft.com/office/drawing/2014/main" id="{00B9FA66-92EE-82AA-9CF1-25871143990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67105" y="2047189"/>
            <a:ext cx="810087" cy="962516"/>
          </a:xfrm>
          <a:prstGeom prst="rect">
            <a:avLst/>
          </a:prstGeom>
        </p:spPr>
      </p:pic>
      <p:pic>
        <p:nvPicPr>
          <p:cNvPr id="24" name="図 23" descr="アイコン&#10;&#10;自動的に生成された説明">
            <a:extLst>
              <a:ext uri="{FF2B5EF4-FFF2-40B4-BE49-F238E27FC236}">
                <a16:creationId xmlns:a16="http://schemas.microsoft.com/office/drawing/2014/main" id="{51581606-6D4A-8FAC-A2F5-D422639B6E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47373" y="2028428"/>
            <a:ext cx="810087" cy="962516"/>
          </a:xfrm>
          <a:prstGeom prst="rect">
            <a:avLst/>
          </a:prstGeom>
        </p:spPr>
      </p:pic>
      <p:pic>
        <p:nvPicPr>
          <p:cNvPr id="26" name="図 25" descr="黒い背景と白い文字&#10;&#10;自動的に生成された説明">
            <a:extLst>
              <a:ext uri="{FF2B5EF4-FFF2-40B4-BE49-F238E27FC236}">
                <a16:creationId xmlns:a16="http://schemas.microsoft.com/office/drawing/2014/main" id="{8B5D9939-119F-F08A-0A65-3FDE1162819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25380" y="3556108"/>
            <a:ext cx="947797" cy="983107"/>
          </a:xfrm>
          <a:prstGeom prst="rect">
            <a:avLst/>
          </a:prstGeom>
        </p:spPr>
      </p:pic>
      <p:pic>
        <p:nvPicPr>
          <p:cNvPr id="28" name="図 27" descr="アイコン&#10;&#10;中程度の精度で自動的に生成された説明">
            <a:extLst>
              <a:ext uri="{FF2B5EF4-FFF2-40B4-BE49-F238E27FC236}">
                <a16:creationId xmlns:a16="http://schemas.microsoft.com/office/drawing/2014/main" id="{9C630437-956C-4603-31EF-A9476ACECD2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91976" y="3579655"/>
            <a:ext cx="947591" cy="983107"/>
          </a:xfrm>
          <a:prstGeom prst="rect">
            <a:avLst/>
          </a:prstGeom>
        </p:spPr>
      </p:pic>
      <p:pic>
        <p:nvPicPr>
          <p:cNvPr id="30" name="図 29" descr="黒い背景と白い文字&#10;&#10;自動的に生成された説明">
            <a:extLst>
              <a:ext uri="{FF2B5EF4-FFF2-40B4-BE49-F238E27FC236}">
                <a16:creationId xmlns:a16="http://schemas.microsoft.com/office/drawing/2014/main" id="{80B0D363-B2AE-9B97-B6A4-E7E0EE476B3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29177" y="3566246"/>
            <a:ext cx="1001344" cy="983704"/>
          </a:xfrm>
          <a:prstGeom prst="rect">
            <a:avLst/>
          </a:prstGeom>
        </p:spPr>
      </p:pic>
      <p:pic>
        <p:nvPicPr>
          <p:cNvPr id="32" name="図 31" descr="アイコン&#10;&#10;自動的に生成された説明">
            <a:extLst>
              <a:ext uri="{FF2B5EF4-FFF2-40B4-BE49-F238E27FC236}">
                <a16:creationId xmlns:a16="http://schemas.microsoft.com/office/drawing/2014/main" id="{4202C652-BD45-0B86-C388-FF68C4D0065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55419" y="3555423"/>
            <a:ext cx="1001344" cy="983704"/>
          </a:xfrm>
          <a:prstGeom prst="rect">
            <a:avLst/>
          </a:prstGeom>
        </p:spPr>
      </p:pic>
    </p:spTree>
    <p:extLst>
      <p:ext uri="{BB962C8B-B14F-4D97-AF65-F5344CB8AC3E}">
        <p14:creationId xmlns:p14="http://schemas.microsoft.com/office/powerpoint/2010/main" val="2793405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892DA2EB-2EBA-3DA7-6105-5D8E98B65957}"/>
              </a:ext>
            </a:extLst>
          </p:cNvPr>
          <p:cNvSpPr/>
          <p:nvPr/>
        </p:nvSpPr>
        <p:spPr>
          <a:xfrm>
            <a:off x="1446289" y="923968"/>
            <a:ext cx="9299423" cy="5473984"/>
          </a:xfrm>
          <a:prstGeom prst="roundRect">
            <a:avLst>
              <a:gd name="adj" fmla="val 200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41" name="直線コネクタ 40">
            <a:extLst>
              <a:ext uri="{FF2B5EF4-FFF2-40B4-BE49-F238E27FC236}">
                <a16:creationId xmlns:a16="http://schemas.microsoft.com/office/drawing/2014/main" id="{C87E567D-9B61-C7F4-9B97-53B3906532C1}"/>
              </a:ext>
            </a:extLst>
          </p:cNvPr>
          <p:cNvCxnSpPr>
            <a:cxnSpLocks/>
          </p:cNvCxnSpPr>
          <p:nvPr/>
        </p:nvCxnSpPr>
        <p:spPr>
          <a:xfrm flipH="1">
            <a:off x="632922" y="359307"/>
            <a:ext cx="247044" cy="212857"/>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7D8109C1-70E3-5BB3-5955-1072CEC79657}"/>
              </a:ext>
            </a:extLst>
          </p:cNvPr>
          <p:cNvSpPr txBox="1"/>
          <p:nvPr/>
        </p:nvSpPr>
        <p:spPr>
          <a:xfrm>
            <a:off x="981075" y="348295"/>
            <a:ext cx="2914650" cy="307777"/>
          </a:xfrm>
          <a:prstGeom prst="rect">
            <a:avLst/>
          </a:prstGeom>
          <a:noFill/>
        </p:spPr>
        <p:txBody>
          <a:bodyPr wrap="square" rtlCol="0">
            <a:spAutoFit/>
          </a:bodyPr>
          <a:lstStyle/>
          <a:p>
            <a:r>
              <a:rPr kumimoji="1" lang="ja-JP" altLang="en-US" sz="1400" b="1" dirty="0"/>
              <a:t>アイコン素材</a:t>
            </a:r>
            <a:r>
              <a:rPr kumimoji="1" lang="en-US" altLang="ja-JP" sz="1400" b="1" dirty="0"/>
              <a:t>4</a:t>
            </a:r>
            <a:endParaRPr kumimoji="1" lang="ja-JP" altLang="en-US" sz="1400" b="1" dirty="0"/>
          </a:p>
        </p:txBody>
      </p:sp>
      <p:grpSp>
        <p:nvGrpSpPr>
          <p:cNvPr id="2" name="グループ化 1">
            <a:extLst>
              <a:ext uri="{FF2B5EF4-FFF2-40B4-BE49-F238E27FC236}">
                <a16:creationId xmlns:a16="http://schemas.microsoft.com/office/drawing/2014/main" id="{286FC19F-A987-6BE7-968E-D8BB49F28F23}"/>
              </a:ext>
            </a:extLst>
          </p:cNvPr>
          <p:cNvGrpSpPr/>
          <p:nvPr/>
        </p:nvGrpSpPr>
        <p:grpSpPr>
          <a:xfrm>
            <a:off x="1798381" y="1200930"/>
            <a:ext cx="1760159" cy="381000"/>
            <a:chOff x="1798381" y="1200930"/>
            <a:chExt cx="1760159" cy="381000"/>
          </a:xfrm>
        </p:grpSpPr>
        <p:sp>
          <p:nvSpPr>
            <p:cNvPr id="47" name="四角形: 角を丸くする 46">
              <a:extLst>
                <a:ext uri="{FF2B5EF4-FFF2-40B4-BE49-F238E27FC236}">
                  <a16:creationId xmlns:a16="http://schemas.microsoft.com/office/drawing/2014/main" id="{87855C19-7D53-3C6A-E347-13364FE570F4}"/>
                </a:ext>
              </a:extLst>
            </p:cNvPr>
            <p:cNvSpPr/>
            <p:nvPr/>
          </p:nvSpPr>
          <p:spPr>
            <a:xfrm>
              <a:off x="1798381" y="1200930"/>
              <a:ext cx="1760159" cy="381000"/>
            </a:xfrm>
            <a:prstGeom prst="roundRect">
              <a:avLst>
                <a:gd name="adj" fmla="val 482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48" name="テキスト ボックス 47">
              <a:extLst>
                <a:ext uri="{FF2B5EF4-FFF2-40B4-BE49-F238E27FC236}">
                  <a16:creationId xmlns:a16="http://schemas.microsoft.com/office/drawing/2014/main" id="{F21EB6E9-6913-0467-5EB5-C765518ECAC3}"/>
                </a:ext>
              </a:extLst>
            </p:cNvPr>
            <p:cNvSpPr txBox="1"/>
            <p:nvPr/>
          </p:nvSpPr>
          <p:spPr>
            <a:xfrm>
              <a:off x="2249496" y="1272556"/>
              <a:ext cx="857927" cy="253916"/>
            </a:xfrm>
            <a:prstGeom prst="rect">
              <a:avLst/>
            </a:prstGeom>
            <a:noFill/>
          </p:spPr>
          <p:txBody>
            <a:bodyPr wrap="none" rtlCol="0">
              <a:spAutoFit/>
            </a:bodyPr>
            <a:lstStyle/>
            <a:p>
              <a:pPr algn="ctr"/>
              <a:r>
                <a:rPr lang="ja-JP" altLang="en-US" sz="1050" b="1" dirty="0">
                  <a:solidFill>
                    <a:schemeClr val="bg1"/>
                  </a:solidFill>
                </a:rPr>
                <a:t>ソーシャル</a:t>
              </a:r>
              <a:endParaRPr kumimoji="1" lang="ja-JP" altLang="en-US" sz="1050" b="1" dirty="0">
                <a:solidFill>
                  <a:schemeClr val="bg1"/>
                </a:solidFill>
              </a:endParaRPr>
            </a:p>
          </p:txBody>
        </p:sp>
      </p:grpSp>
      <p:pic>
        <p:nvPicPr>
          <p:cNvPr id="4" name="図 3" descr="図形&#10;&#10;低い精度で自動的に生成された説明">
            <a:extLst>
              <a:ext uri="{FF2B5EF4-FFF2-40B4-BE49-F238E27FC236}">
                <a16:creationId xmlns:a16="http://schemas.microsoft.com/office/drawing/2014/main" id="{DAF5288E-D12E-DD42-A35B-C023F3D19B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4311" y="3513271"/>
            <a:ext cx="1426175" cy="1059926"/>
          </a:xfrm>
          <a:prstGeom prst="rect">
            <a:avLst/>
          </a:prstGeom>
        </p:spPr>
      </p:pic>
      <p:pic>
        <p:nvPicPr>
          <p:cNvPr id="7" name="図 6" descr="図形 が含まれている画像&#10;&#10;自動的に生成された説明">
            <a:extLst>
              <a:ext uri="{FF2B5EF4-FFF2-40B4-BE49-F238E27FC236}">
                <a16:creationId xmlns:a16="http://schemas.microsoft.com/office/drawing/2014/main" id="{8AB05C00-5590-FA23-DEEC-15260085C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1522" y="3513271"/>
            <a:ext cx="1426175" cy="1059926"/>
          </a:xfrm>
          <a:prstGeom prst="rect">
            <a:avLst/>
          </a:prstGeom>
        </p:spPr>
      </p:pic>
      <p:pic>
        <p:nvPicPr>
          <p:cNvPr id="9" name="図 8" descr="図形&#10;&#10;中程度の精度で自動的に生成された説明">
            <a:extLst>
              <a:ext uri="{FF2B5EF4-FFF2-40B4-BE49-F238E27FC236}">
                <a16:creationId xmlns:a16="http://schemas.microsoft.com/office/drawing/2014/main" id="{328543EC-BA00-DA5D-1193-F99A0D9AA7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5445" y="5141985"/>
            <a:ext cx="1329044" cy="847781"/>
          </a:xfrm>
          <a:prstGeom prst="rect">
            <a:avLst/>
          </a:prstGeom>
        </p:spPr>
      </p:pic>
      <p:pic>
        <p:nvPicPr>
          <p:cNvPr id="11" name="図 10" descr="黒い背景と白い文字の絵&#10;&#10;低い精度で自動的に生成された説明">
            <a:extLst>
              <a:ext uri="{FF2B5EF4-FFF2-40B4-BE49-F238E27FC236}">
                <a16:creationId xmlns:a16="http://schemas.microsoft.com/office/drawing/2014/main" id="{6B8D008D-A545-E019-BE15-45DEF199C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7836" y="5141984"/>
            <a:ext cx="1329044" cy="847781"/>
          </a:xfrm>
          <a:prstGeom prst="rect">
            <a:avLst/>
          </a:prstGeom>
        </p:spPr>
      </p:pic>
      <p:pic>
        <p:nvPicPr>
          <p:cNvPr id="13" name="図 12" descr="図形&#10;&#10;低い精度で自動的に生成された説明">
            <a:extLst>
              <a:ext uri="{FF2B5EF4-FFF2-40B4-BE49-F238E27FC236}">
                <a16:creationId xmlns:a16="http://schemas.microsoft.com/office/drawing/2014/main" id="{A012CF33-5377-71AB-AEBF-2672628951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5446" y="1943314"/>
            <a:ext cx="572502" cy="975212"/>
          </a:xfrm>
          <a:prstGeom prst="rect">
            <a:avLst/>
          </a:prstGeom>
        </p:spPr>
      </p:pic>
      <p:pic>
        <p:nvPicPr>
          <p:cNvPr id="15" name="図 14" descr="図形, 円&#10;&#10;自動的に生成された説明">
            <a:extLst>
              <a:ext uri="{FF2B5EF4-FFF2-40B4-BE49-F238E27FC236}">
                <a16:creationId xmlns:a16="http://schemas.microsoft.com/office/drawing/2014/main" id="{AB109FA9-E2F4-D6D2-67FD-04B8DF53D9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1340" y="1928191"/>
            <a:ext cx="572501" cy="975030"/>
          </a:xfrm>
          <a:prstGeom prst="rect">
            <a:avLst/>
          </a:prstGeom>
        </p:spPr>
      </p:pic>
      <p:pic>
        <p:nvPicPr>
          <p:cNvPr id="17" name="図 16" descr="図形&#10;&#10;中程度の精度で自動的に生成された説明">
            <a:extLst>
              <a:ext uri="{FF2B5EF4-FFF2-40B4-BE49-F238E27FC236}">
                <a16:creationId xmlns:a16="http://schemas.microsoft.com/office/drawing/2014/main" id="{09E9DFF4-0976-14AD-A4A4-A576CE7966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2837" y="1941108"/>
            <a:ext cx="1228267" cy="992627"/>
          </a:xfrm>
          <a:prstGeom prst="rect">
            <a:avLst/>
          </a:prstGeom>
        </p:spPr>
      </p:pic>
      <p:pic>
        <p:nvPicPr>
          <p:cNvPr id="20" name="図 19" descr="図形&#10;&#10;自動的に生成された説明">
            <a:extLst>
              <a:ext uri="{FF2B5EF4-FFF2-40B4-BE49-F238E27FC236}">
                <a16:creationId xmlns:a16="http://schemas.microsoft.com/office/drawing/2014/main" id="{C5721193-CCBD-FB43-82F0-73D78C1946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12813" y="1941108"/>
            <a:ext cx="1228267" cy="992627"/>
          </a:xfrm>
          <a:prstGeom prst="rect">
            <a:avLst/>
          </a:prstGeom>
        </p:spPr>
      </p:pic>
      <p:pic>
        <p:nvPicPr>
          <p:cNvPr id="22" name="図 21" descr="図形&#10;&#10;低い精度で自動的に生成された説明">
            <a:extLst>
              <a:ext uri="{FF2B5EF4-FFF2-40B4-BE49-F238E27FC236}">
                <a16:creationId xmlns:a16="http://schemas.microsoft.com/office/drawing/2014/main" id="{C1302C59-8517-FDD3-D46E-EB945F45EF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31661" y="3730697"/>
            <a:ext cx="701659" cy="821747"/>
          </a:xfrm>
          <a:prstGeom prst="rect">
            <a:avLst/>
          </a:prstGeom>
        </p:spPr>
      </p:pic>
      <p:pic>
        <p:nvPicPr>
          <p:cNvPr id="24" name="図 23">
            <a:extLst>
              <a:ext uri="{FF2B5EF4-FFF2-40B4-BE49-F238E27FC236}">
                <a16:creationId xmlns:a16="http://schemas.microsoft.com/office/drawing/2014/main" id="{4B2FCE67-5EE6-F76A-E3DE-BF7119AA5E5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46697" y="3704065"/>
            <a:ext cx="701659" cy="821747"/>
          </a:xfrm>
          <a:prstGeom prst="rect">
            <a:avLst/>
          </a:prstGeom>
        </p:spPr>
      </p:pic>
    </p:spTree>
    <p:extLst>
      <p:ext uri="{BB962C8B-B14F-4D97-AF65-F5344CB8AC3E}">
        <p14:creationId xmlns:p14="http://schemas.microsoft.com/office/powerpoint/2010/main" val="2845485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892DA2EB-2EBA-3DA7-6105-5D8E98B65957}"/>
              </a:ext>
            </a:extLst>
          </p:cNvPr>
          <p:cNvSpPr/>
          <p:nvPr/>
        </p:nvSpPr>
        <p:spPr>
          <a:xfrm>
            <a:off x="1446289" y="923968"/>
            <a:ext cx="9299423" cy="5473984"/>
          </a:xfrm>
          <a:prstGeom prst="roundRect">
            <a:avLst>
              <a:gd name="adj" fmla="val 200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41" name="直線コネクタ 40">
            <a:extLst>
              <a:ext uri="{FF2B5EF4-FFF2-40B4-BE49-F238E27FC236}">
                <a16:creationId xmlns:a16="http://schemas.microsoft.com/office/drawing/2014/main" id="{C87E567D-9B61-C7F4-9B97-53B3906532C1}"/>
              </a:ext>
            </a:extLst>
          </p:cNvPr>
          <p:cNvCxnSpPr>
            <a:cxnSpLocks/>
          </p:cNvCxnSpPr>
          <p:nvPr/>
        </p:nvCxnSpPr>
        <p:spPr>
          <a:xfrm flipH="1">
            <a:off x="632922" y="359307"/>
            <a:ext cx="247044" cy="212857"/>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7D8109C1-70E3-5BB3-5955-1072CEC79657}"/>
              </a:ext>
            </a:extLst>
          </p:cNvPr>
          <p:cNvSpPr txBox="1"/>
          <p:nvPr/>
        </p:nvSpPr>
        <p:spPr>
          <a:xfrm>
            <a:off x="981075" y="348295"/>
            <a:ext cx="2914650" cy="307777"/>
          </a:xfrm>
          <a:prstGeom prst="rect">
            <a:avLst/>
          </a:prstGeom>
          <a:noFill/>
        </p:spPr>
        <p:txBody>
          <a:bodyPr wrap="square" rtlCol="0">
            <a:spAutoFit/>
          </a:bodyPr>
          <a:lstStyle/>
          <a:p>
            <a:r>
              <a:rPr kumimoji="1" lang="ja-JP" altLang="en-US" sz="1400" b="1" dirty="0"/>
              <a:t>アイコン素材</a:t>
            </a:r>
            <a:r>
              <a:rPr kumimoji="1" lang="en-US" altLang="ja-JP" sz="1400" b="1" dirty="0"/>
              <a:t>5</a:t>
            </a:r>
            <a:endParaRPr kumimoji="1" lang="ja-JP" altLang="en-US" sz="1400" b="1" dirty="0"/>
          </a:p>
        </p:txBody>
      </p:sp>
      <p:grpSp>
        <p:nvGrpSpPr>
          <p:cNvPr id="2" name="グループ化 1">
            <a:extLst>
              <a:ext uri="{FF2B5EF4-FFF2-40B4-BE49-F238E27FC236}">
                <a16:creationId xmlns:a16="http://schemas.microsoft.com/office/drawing/2014/main" id="{286FC19F-A987-6BE7-968E-D8BB49F28F23}"/>
              </a:ext>
            </a:extLst>
          </p:cNvPr>
          <p:cNvGrpSpPr/>
          <p:nvPr/>
        </p:nvGrpSpPr>
        <p:grpSpPr>
          <a:xfrm>
            <a:off x="1798381" y="1200930"/>
            <a:ext cx="1760159" cy="381000"/>
            <a:chOff x="1798381" y="1200930"/>
            <a:chExt cx="1760159" cy="381000"/>
          </a:xfrm>
        </p:grpSpPr>
        <p:sp>
          <p:nvSpPr>
            <p:cNvPr id="47" name="四角形: 角を丸くする 46">
              <a:extLst>
                <a:ext uri="{FF2B5EF4-FFF2-40B4-BE49-F238E27FC236}">
                  <a16:creationId xmlns:a16="http://schemas.microsoft.com/office/drawing/2014/main" id="{87855C19-7D53-3C6A-E347-13364FE570F4}"/>
                </a:ext>
              </a:extLst>
            </p:cNvPr>
            <p:cNvSpPr/>
            <p:nvPr/>
          </p:nvSpPr>
          <p:spPr>
            <a:xfrm>
              <a:off x="1798381" y="1200930"/>
              <a:ext cx="1760159" cy="381000"/>
            </a:xfrm>
            <a:prstGeom prst="roundRect">
              <a:avLst>
                <a:gd name="adj" fmla="val 482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48" name="テキスト ボックス 47">
              <a:extLst>
                <a:ext uri="{FF2B5EF4-FFF2-40B4-BE49-F238E27FC236}">
                  <a16:creationId xmlns:a16="http://schemas.microsoft.com/office/drawing/2014/main" id="{F21EB6E9-6913-0467-5EB5-C765518ECAC3}"/>
                </a:ext>
              </a:extLst>
            </p:cNvPr>
            <p:cNvSpPr txBox="1"/>
            <p:nvPr/>
          </p:nvSpPr>
          <p:spPr>
            <a:xfrm>
              <a:off x="2451474" y="1272556"/>
              <a:ext cx="453970" cy="253916"/>
            </a:xfrm>
            <a:prstGeom prst="rect">
              <a:avLst/>
            </a:prstGeom>
            <a:noFill/>
          </p:spPr>
          <p:txBody>
            <a:bodyPr wrap="none" rtlCol="0">
              <a:spAutoFit/>
            </a:bodyPr>
            <a:lstStyle/>
            <a:p>
              <a:pPr algn="ctr"/>
              <a:r>
                <a:rPr lang="ja-JP" altLang="en-US" sz="1050" b="1" dirty="0">
                  <a:solidFill>
                    <a:schemeClr val="bg1"/>
                  </a:solidFill>
                </a:rPr>
                <a:t>場所</a:t>
              </a:r>
              <a:endParaRPr kumimoji="1" lang="ja-JP" altLang="en-US" sz="1050" b="1" dirty="0">
                <a:solidFill>
                  <a:schemeClr val="bg1"/>
                </a:solidFill>
              </a:endParaRPr>
            </a:p>
          </p:txBody>
        </p:sp>
      </p:grpSp>
      <p:pic>
        <p:nvPicPr>
          <p:cNvPr id="4" name="図 3" descr="図形&#10;&#10;中程度の精度で自動的に生成された説明">
            <a:extLst>
              <a:ext uri="{FF2B5EF4-FFF2-40B4-BE49-F238E27FC236}">
                <a16:creationId xmlns:a16="http://schemas.microsoft.com/office/drawing/2014/main" id="{921671F0-0D25-CDB1-7612-0B25987330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5408" y="1734215"/>
            <a:ext cx="917001" cy="1256480"/>
          </a:xfrm>
          <a:prstGeom prst="rect">
            <a:avLst/>
          </a:prstGeom>
        </p:spPr>
      </p:pic>
      <p:pic>
        <p:nvPicPr>
          <p:cNvPr id="7" name="図 6" descr="ロゴ&#10;&#10;低い精度で自動的に生成された説明">
            <a:extLst>
              <a:ext uri="{FF2B5EF4-FFF2-40B4-BE49-F238E27FC236}">
                <a16:creationId xmlns:a16="http://schemas.microsoft.com/office/drawing/2014/main" id="{225EC7DC-046D-C5F5-8B8F-A177925C0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1598" y="1734385"/>
            <a:ext cx="917001" cy="1256310"/>
          </a:xfrm>
          <a:prstGeom prst="rect">
            <a:avLst/>
          </a:prstGeom>
        </p:spPr>
      </p:pic>
      <p:pic>
        <p:nvPicPr>
          <p:cNvPr id="9" name="図 8" descr="図形&#10;&#10;中程度の精度で自動的に生成された説明">
            <a:extLst>
              <a:ext uri="{FF2B5EF4-FFF2-40B4-BE49-F238E27FC236}">
                <a16:creationId xmlns:a16="http://schemas.microsoft.com/office/drawing/2014/main" id="{A93BD946-6202-AAFC-8407-211D5AC951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2677" y="3314160"/>
            <a:ext cx="921249" cy="1231503"/>
          </a:xfrm>
          <a:prstGeom prst="rect">
            <a:avLst/>
          </a:prstGeom>
        </p:spPr>
      </p:pic>
      <p:pic>
        <p:nvPicPr>
          <p:cNvPr id="11" name="図 10" descr="アイコン&#10;&#10;自動的に生成された説明">
            <a:extLst>
              <a:ext uri="{FF2B5EF4-FFF2-40B4-BE49-F238E27FC236}">
                <a16:creationId xmlns:a16="http://schemas.microsoft.com/office/drawing/2014/main" id="{6BF73AC3-EF61-D49A-995B-5C9EA1BC54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301" y="3308534"/>
            <a:ext cx="921249" cy="1231503"/>
          </a:xfrm>
          <a:prstGeom prst="rect">
            <a:avLst/>
          </a:prstGeom>
        </p:spPr>
      </p:pic>
      <p:pic>
        <p:nvPicPr>
          <p:cNvPr id="13" name="図 12" descr="図形&#10;&#10;中程度の精度で自動的に生成された説明">
            <a:extLst>
              <a:ext uri="{FF2B5EF4-FFF2-40B4-BE49-F238E27FC236}">
                <a16:creationId xmlns:a16="http://schemas.microsoft.com/office/drawing/2014/main" id="{8070F038-3595-FECF-AD01-B5B548C39A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1267" y="3586984"/>
            <a:ext cx="835615" cy="940959"/>
          </a:xfrm>
          <a:prstGeom prst="rect">
            <a:avLst/>
          </a:prstGeom>
        </p:spPr>
      </p:pic>
      <p:pic>
        <p:nvPicPr>
          <p:cNvPr id="15" name="図 14" descr="アイコン が含まれている画像&#10;&#10;自動的に生成された説明">
            <a:extLst>
              <a:ext uri="{FF2B5EF4-FFF2-40B4-BE49-F238E27FC236}">
                <a16:creationId xmlns:a16="http://schemas.microsoft.com/office/drawing/2014/main" id="{4818B957-9FB6-2891-46F4-A2A7C6A52F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3888" y="3599250"/>
            <a:ext cx="835614" cy="940788"/>
          </a:xfrm>
          <a:prstGeom prst="rect">
            <a:avLst/>
          </a:prstGeom>
        </p:spPr>
      </p:pic>
      <p:pic>
        <p:nvPicPr>
          <p:cNvPr id="17" name="図 16" descr="図形&#10;&#10;低い精度で自動的に生成された説明">
            <a:extLst>
              <a:ext uri="{FF2B5EF4-FFF2-40B4-BE49-F238E27FC236}">
                <a16:creationId xmlns:a16="http://schemas.microsoft.com/office/drawing/2014/main" id="{DC43BE79-315E-3458-443A-978CB49C06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3479" y="1975353"/>
            <a:ext cx="1067540" cy="954381"/>
          </a:xfrm>
          <a:prstGeom prst="rect">
            <a:avLst/>
          </a:prstGeom>
        </p:spPr>
      </p:pic>
      <p:pic>
        <p:nvPicPr>
          <p:cNvPr id="20" name="図 19" descr="ロゴ&#10;&#10;自動的に生成された説明">
            <a:extLst>
              <a:ext uri="{FF2B5EF4-FFF2-40B4-BE49-F238E27FC236}">
                <a16:creationId xmlns:a16="http://schemas.microsoft.com/office/drawing/2014/main" id="{ADF922A7-703A-B243-10B7-B55B59FAA0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8447" y="1975353"/>
            <a:ext cx="1067540" cy="954381"/>
          </a:xfrm>
          <a:prstGeom prst="rect">
            <a:avLst/>
          </a:prstGeom>
        </p:spPr>
      </p:pic>
      <p:pic>
        <p:nvPicPr>
          <p:cNvPr id="22" name="図 21" descr="図形&#10;&#10;低い精度で自動的に生成された説明">
            <a:extLst>
              <a:ext uri="{FF2B5EF4-FFF2-40B4-BE49-F238E27FC236}">
                <a16:creationId xmlns:a16="http://schemas.microsoft.com/office/drawing/2014/main" id="{0D008CED-8456-6EAB-094E-6BEC990051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33479" y="4968947"/>
            <a:ext cx="1151306" cy="965085"/>
          </a:xfrm>
          <a:prstGeom prst="rect">
            <a:avLst/>
          </a:prstGeom>
        </p:spPr>
      </p:pic>
      <p:pic>
        <p:nvPicPr>
          <p:cNvPr id="24" name="図 23" descr="アイコン&#10;&#10;自動的に生成された説明">
            <a:extLst>
              <a:ext uri="{FF2B5EF4-FFF2-40B4-BE49-F238E27FC236}">
                <a16:creationId xmlns:a16="http://schemas.microsoft.com/office/drawing/2014/main" id="{4FC2AB67-B95F-AA88-9BA8-28246E16F0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89028" y="4968947"/>
            <a:ext cx="1151306" cy="965085"/>
          </a:xfrm>
          <a:prstGeom prst="rect">
            <a:avLst/>
          </a:prstGeom>
        </p:spPr>
      </p:pic>
    </p:spTree>
    <p:extLst>
      <p:ext uri="{BB962C8B-B14F-4D97-AF65-F5344CB8AC3E}">
        <p14:creationId xmlns:p14="http://schemas.microsoft.com/office/powerpoint/2010/main" val="4109540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892DA2EB-2EBA-3DA7-6105-5D8E98B65957}"/>
              </a:ext>
            </a:extLst>
          </p:cNvPr>
          <p:cNvSpPr/>
          <p:nvPr/>
        </p:nvSpPr>
        <p:spPr>
          <a:xfrm>
            <a:off x="1446289" y="923968"/>
            <a:ext cx="9299423" cy="5473984"/>
          </a:xfrm>
          <a:prstGeom prst="roundRect">
            <a:avLst>
              <a:gd name="adj" fmla="val 200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41" name="直線コネクタ 40">
            <a:extLst>
              <a:ext uri="{FF2B5EF4-FFF2-40B4-BE49-F238E27FC236}">
                <a16:creationId xmlns:a16="http://schemas.microsoft.com/office/drawing/2014/main" id="{C87E567D-9B61-C7F4-9B97-53B3906532C1}"/>
              </a:ext>
            </a:extLst>
          </p:cNvPr>
          <p:cNvCxnSpPr>
            <a:cxnSpLocks/>
          </p:cNvCxnSpPr>
          <p:nvPr/>
        </p:nvCxnSpPr>
        <p:spPr>
          <a:xfrm flipH="1">
            <a:off x="632922" y="359307"/>
            <a:ext cx="247044" cy="212857"/>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7D8109C1-70E3-5BB3-5955-1072CEC79657}"/>
              </a:ext>
            </a:extLst>
          </p:cNvPr>
          <p:cNvSpPr txBox="1"/>
          <p:nvPr/>
        </p:nvSpPr>
        <p:spPr>
          <a:xfrm>
            <a:off x="981075" y="348295"/>
            <a:ext cx="2914650" cy="307777"/>
          </a:xfrm>
          <a:prstGeom prst="rect">
            <a:avLst/>
          </a:prstGeom>
          <a:noFill/>
        </p:spPr>
        <p:txBody>
          <a:bodyPr wrap="square" rtlCol="0">
            <a:spAutoFit/>
          </a:bodyPr>
          <a:lstStyle/>
          <a:p>
            <a:r>
              <a:rPr kumimoji="1" lang="ja-JP" altLang="en-US" sz="1400" b="1" dirty="0"/>
              <a:t>アイコン素材</a:t>
            </a:r>
            <a:r>
              <a:rPr kumimoji="1" lang="en-US" altLang="ja-JP" sz="1400" b="1" dirty="0"/>
              <a:t>6</a:t>
            </a:r>
          </a:p>
        </p:txBody>
      </p:sp>
      <p:grpSp>
        <p:nvGrpSpPr>
          <p:cNvPr id="2" name="グループ化 1">
            <a:extLst>
              <a:ext uri="{FF2B5EF4-FFF2-40B4-BE49-F238E27FC236}">
                <a16:creationId xmlns:a16="http://schemas.microsoft.com/office/drawing/2014/main" id="{286FC19F-A987-6BE7-968E-D8BB49F28F23}"/>
              </a:ext>
            </a:extLst>
          </p:cNvPr>
          <p:cNvGrpSpPr/>
          <p:nvPr/>
        </p:nvGrpSpPr>
        <p:grpSpPr>
          <a:xfrm>
            <a:off x="1798381" y="1200930"/>
            <a:ext cx="1760159" cy="381000"/>
            <a:chOff x="1798381" y="1200930"/>
            <a:chExt cx="1760159" cy="381000"/>
          </a:xfrm>
        </p:grpSpPr>
        <p:sp>
          <p:nvSpPr>
            <p:cNvPr id="47" name="四角形: 角を丸くする 46">
              <a:extLst>
                <a:ext uri="{FF2B5EF4-FFF2-40B4-BE49-F238E27FC236}">
                  <a16:creationId xmlns:a16="http://schemas.microsoft.com/office/drawing/2014/main" id="{87855C19-7D53-3C6A-E347-13364FE570F4}"/>
                </a:ext>
              </a:extLst>
            </p:cNvPr>
            <p:cNvSpPr/>
            <p:nvPr/>
          </p:nvSpPr>
          <p:spPr>
            <a:xfrm>
              <a:off x="1798381" y="1200930"/>
              <a:ext cx="1760159" cy="381000"/>
            </a:xfrm>
            <a:prstGeom prst="roundRect">
              <a:avLst>
                <a:gd name="adj" fmla="val 482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48" name="テキスト ボックス 47">
              <a:extLst>
                <a:ext uri="{FF2B5EF4-FFF2-40B4-BE49-F238E27FC236}">
                  <a16:creationId xmlns:a16="http://schemas.microsoft.com/office/drawing/2014/main" id="{F21EB6E9-6913-0467-5EB5-C765518ECAC3}"/>
                </a:ext>
              </a:extLst>
            </p:cNvPr>
            <p:cNvSpPr txBox="1"/>
            <p:nvPr/>
          </p:nvSpPr>
          <p:spPr>
            <a:xfrm>
              <a:off x="2114843" y="1272556"/>
              <a:ext cx="1127233" cy="253916"/>
            </a:xfrm>
            <a:prstGeom prst="rect">
              <a:avLst/>
            </a:prstGeom>
            <a:noFill/>
          </p:spPr>
          <p:txBody>
            <a:bodyPr wrap="none" rtlCol="0">
              <a:spAutoFit/>
            </a:bodyPr>
            <a:lstStyle/>
            <a:p>
              <a:pPr algn="ctr"/>
              <a:r>
                <a:rPr lang="ja-JP" altLang="en-US" sz="1050" b="1" dirty="0">
                  <a:solidFill>
                    <a:schemeClr val="bg1"/>
                  </a:solidFill>
                </a:rPr>
                <a:t>ナビゲーション</a:t>
              </a:r>
              <a:endParaRPr kumimoji="1" lang="ja-JP" altLang="en-US" sz="1050" b="1" dirty="0">
                <a:solidFill>
                  <a:schemeClr val="bg1"/>
                </a:solidFill>
              </a:endParaRPr>
            </a:p>
          </p:txBody>
        </p:sp>
      </p:grpSp>
      <p:pic>
        <p:nvPicPr>
          <p:cNvPr id="4" name="図 3" descr="図形&#10;&#10;中程度の精度で自動的に生成された説明">
            <a:extLst>
              <a:ext uri="{FF2B5EF4-FFF2-40B4-BE49-F238E27FC236}">
                <a16:creationId xmlns:a16="http://schemas.microsoft.com/office/drawing/2014/main" id="{4B74D490-C2A8-0101-778F-EE72A1223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4843" y="2040709"/>
            <a:ext cx="740819" cy="886792"/>
          </a:xfrm>
          <a:prstGeom prst="rect">
            <a:avLst/>
          </a:prstGeom>
        </p:spPr>
      </p:pic>
      <p:pic>
        <p:nvPicPr>
          <p:cNvPr id="7" name="図 6" descr="アイコン が含まれている画像&#10;&#10;自動的に生成された説明">
            <a:extLst>
              <a:ext uri="{FF2B5EF4-FFF2-40B4-BE49-F238E27FC236}">
                <a16:creationId xmlns:a16="http://schemas.microsoft.com/office/drawing/2014/main" id="{AC909807-671C-55CD-F63A-0980F245F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4853" y="2032183"/>
            <a:ext cx="740648" cy="886964"/>
          </a:xfrm>
          <a:prstGeom prst="rect">
            <a:avLst/>
          </a:prstGeom>
        </p:spPr>
      </p:pic>
      <p:pic>
        <p:nvPicPr>
          <p:cNvPr id="9" name="図 8" descr="黒い背景に白い文字がある&#10;&#10;低い精度で自動的に生成された説明">
            <a:extLst>
              <a:ext uri="{FF2B5EF4-FFF2-40B4-BE49-F238E27FC236}">
                <a16:creationId xmlns:a16="http://schemas.microsoft.com/office/drawing/2014/main" id="{765173D5-B306-285A-CEB3-A0D321C575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1185" y="3262238"/>
            <a:ext cx="1117817" cy="1222035"/>
          </a:xfrm>
          <a:prstGeom prst="rect">
            <a:avLst/>
          </a:prstGeom>
        </p:spPr>
      </p:pic>
      <p:pic>
        <p:nvPicPr>
          <p:cNvPr id="11" name="図 10" descr="アイコン&#10;&#10;自動的に生成された説明">
            <a:extLst>
              <a:ext uri="{FF2B5EF4-FFF2-40B4-BE49-F238E27FC236}">
                <a16:creationId xmlns:a16="http://schemas.microsoft.com/office/drawing/2014/main" id="{9FB7D136-D27C-89D5-27EF-2B62C1233D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6501" y="3292582"/>
            <a:ext cx="1117817" cy="1222035"/>
          </a:xfrm>
          <a:prstGeom prst="rect">
            <a:avLst/>
          </a:prstGeom>
        </p:spPr>
      </p:pic>
      <p:pic>
        <p:nvPicPr>
          <p:cNvPr id="13" name="図 12" descr="図形&#10;&#10;低い精度で自動的に生成された説明">
            <a:extLst>
              <a:ext uri="{FF2B5EF4-FFF2-40B4-BE49-F238E27FC236}">
                <a16:creationId xmlns:a16="http://schemas.microsoft.com/office/drawing/2014/main" id="{E4662B6B-D375-8C35-0FD2-B8A988E8AC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2958" y="3314807"/>
            <a:ext cx="575166" cy="1055868"/>
          </a:xfrm>
          <a:prstGeom prst="rect">
            <a:avLst/>
          </a:prstGeom>
        </p:spPr>
      </p:pic>
      <p:pic>
        <p:nvPicPr>
          <p:cNvPr id="15" name="図 14" descr="軟体動物, 動物 が含まれている画像&#10;&#10;自動的に生成された説明">
            <a:extLst>
              <a:ext uri="{FF2B5EF4-FFF2-40B4-BE49-F238E27FC236}">
                <a16:creationId xmlns:a16="http://schemas.microsoft.com/office/drawing/2014/main" id="{5F8A9F63-4FBD-C060-143A-0B6B2C8EDB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6475" y="3314807"/>
            <a:ext cx="575166" cy="1056039"/>
          </a:xfrm>
          <a:prstGeom prst="rect">
            <a:avLst/>
          </a:prstGeom>
        </p:spPr>
      </p:pic>
      <p:pic>
        <p:nvPicPr>
          <p:cNvPr id="17" name="図 16" descr="図形&#10;&#10;中程度の精度で自動的に生成された説明">
            <a:extLst>
              <a:ext uri="{FF2B5EF4-FFF2-40B4-BE49-F238E27FC236}">
                <a16:creationId xmlns:a16="http://schemas.microsoft.com/office/drawing/2014/main" id="{B8D25CB1-ECAB-A504-FD82-1F2906F381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8821" y="3471803"/>
            <a:ext cx="1225286" cy="827068"/>
          </a:xfrm>
          <a:prstGeom prst="rect">
            <a:avLst/>
          </a:prstGeom>
        </p:spPr>
      </p:pic>
      <p:pic>
        <p:nvPicPr>
          <p:cNvPr id="20" name="図 19" descr="ロゴ&#10;&#10;自動的に生成された説明">
            <a:extLst>
              <a:ext uri="{FF2B5EF4-FFF2-40B4-BE49-F238E27FC236}">
                <a16:creationId xmlns:a16="http://schemas.microsoft.com/office/drawing/2014/main" id="{68C7A58B-57DB-E855-51FD-6AA740ABA8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51496" y="3478829"/>
            <a:ext cx="1225286" cy="826897"/>
          </a:xfrm>
          <a:prstGeom prst="rect">
            <a:avLst/>
          </a:prstGeom>
        </p:spPr>
      </p:pic>
      <p:pic>
        <p:nvPicPr>
          <p:cNvPr id="22" name="図 21" descr="図形&#10;&#10;中程度の精度で自動的に生成された説明">
            <a:extLst>
              <a:ext uri="{FF2B5EF4-FFF2-40B4-BE49-F238E27FC236}">
                <a16:creationId xmlns:a16="http://schemas.microsoft.com/office/drawing/2014/main" id="{736306D1-F8E3-0803-4973-D2E8757F3F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57916" y="2252996"/>
            <a:ext cx="762895" cy="485836"/>
          </a:xfrm>
          <a:prstGeom prst="rect">
            <a:avLst/>
          </a:prstGeom>
        </p:spPr>
      </p:pic>
      <p:pic>
        <p:nvPicPr>
          <p:cNvPr id="24" name="図 23" descr="爬虫類, 動物, 山, サボテン が含まれている画像&#10;&#10;自動的に生成された説明">
            <a:extLst>
              <a:ext uri="{FF2B5EF4-FFF2-40B4-BE49-F238E27FC236}">
                <a16:creationId xmlns:a16="http://schemas.microsoft.com/office/drawing/2014/main" id="{9CA40747-97F4-BC2E-5E92-5B017589FA4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93522" y="2249007"/>
            <a:ext cx="763066" cy="485836"/>
          </a:xfrm>
          <a:prstGeom prst="rect">
            <a:avLst/>
          </a:prstGeom>
        </p:spPr>
      </p:pic>
      <p:pic>
        <p:nvPicPr>
          <p:cNvPr id="5" name="図 4" descr="図形&#10;&#10;中程度の精度で自動的に生成された説明">
            <a:extLst>
              <a:ext uri="{FF2B5EF4-FFF2-40B4-BE49-F238E27FC236}">
                <a16:creationId xmlns:a16="http://schemas.microsoft.com/office/drawing/2014/main" id="{AD70AA53-B0BD-363B-92D7-378154FA0E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24984" y="4971781"/>
            <a:ext cx="1157110" cy="863632"/>
          </a:xfrm>
          <a:prstGeom prst="rect">
            <a:avLst/>
          </a:prstGeom>
        </p:spPr>
      </p:pic>
      <p:pic>
        <p:nvPicPr>
          <p:cNvPr id="10" name="図 9" descr="アイコン&#10;&#10;自動的に生成された説明">
            <a:extLst>
              <a:ext uri="{FF2B5EF4-FFF2-40B4-BE49-F238E27FC236}">
                <a16:creationId xmlns:a16="http://schemas.microsoft.com/office/drawing/2014/main" id="{78BED67B-6644-AC35-5612-8329E31CBD3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37451" y="4980717"/>
            <a:ext cx="1156931" cy="863632"/>
          </a:xfrm>
          <a:prstGeom prst="rect">
            <a:avLst/>
          </a:prstGeom>
        </p:spPr>
      </p:pic>
      <p:pic>
        <p:nvPicPr>
          <p:cNvPr id="14" name="図 13" descr="図形&#10;&#10;中程度の精度で自動的に生成された説明">
            <a:extLst>
              <a:ext uri="{FF2B5EF4-FFF2-40B4-BE49-F238E27FC236}">
                <a16:creationId xmlns:a16="http://schemas.microsoft.com/office/drawing/2014/main" id="{3B8AAD01-FE91-EBA7-FDD6-25085C65529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97109" y="4902833"/>
            <a:ext cx="1092052" cy="987851"/>
          </a:xfrm>
          <a:prstGeom prst="rect">
            <a:avLst/>
          </a:prstGeom>
        </p:spPr>
      </p:pic>
      <p:pic>
        <p:nvPicPr>
          <p:cNvPr id="19" name="図 18" descr="アイコン, マップ&#10;&#10;自動的に生成された説明">
            <a:extLst>
              <a:ext uri="{FF2B5EF4-FFF2-40B4-BE49-F238E27FC236}">
                <a16:creationId xmlns:a16="http://schemas.microsoft.com/office/drawing/2014/main" id="{5E0E9C67-A9E7-64E4-79F6-8637ED612C8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72422" y="4868825"/>
            <a:ext cx="1092051" cy="987672"/>
          </a:xfrm>
          <a:prstGeom prst="rect">
            <a:avLst/>
          </a:prstGeom>
        </p:spPr>
      </p:pic>
    </p:spTree>
    <p:extLst>
      <p:ext uri="{BB962C8B-B14F-4D97-AF65-F5344CB8AC3E}">
        <p14:creationId xmlns:p14="http://schemas.microsoft.com/office/powerpoint/2010/main" val="303026979"/>
      </p:ext>
    </p:extLst>
  </p:cSld>
  <p:clrMapOvr>
    <a:masterClrMapping/>
  </p:clrMapOvr>
</p:sld>
</file>

<file path=ppt/theme/theme1.xml><?xml version="1.0" encoding="utf-8"?>
<a:theme xmlns:a="http://schemas.openxmlformats.org/drawingml/2006/main" name="ホワイトペーパー用">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1278</TotalTime>
  <Words>584</Words>
  <Application>Microsoft Office PowerPoint</Application>
  <PresentationFormat>ワイド画面</PresentationFormat>
  <Paragraphs>69</Paragraphs>
  <Slides>11</Slides>
  <Notes>1</Notes>
  <HiddenSlides>0</HiddenSlides>
  <MMClips>0</MMClips>
  <ScaleCrop>false</ScaleCrop>
  <HeadingPairs>
    <vt:vector size="6" baseType="variant">
      <vt:variant>
        <vt:lpstr>使用されているフォント</vt:lpstr>
      </vt:variant>
      <vt:variant>
        <vt:i4>2</vt:i4>
      </vt:variant>
      <vt:variant>
        <vt:lpstr>テーマ</vt:lpstr>
      </vt:variant>
      <vt:variant>
        <vt:i4>1</vt:i4>
      </vt:variant>
      <vt:variant>
        <vt:lpstr>スライド タイトル</vt:lpstr>
      </vt:variant>
      <vt:variant>
        <vt:i4>11</vt:i4>
      </vt:variant>
    </vt:vector>
  </HeadingPairs>
  <TitlesOfParts>
    <vt:vector size="14" baseType="lpstr">
      <vt:lpstr>游ゴシック</vt:lpstr>
      <vt:lpstr>Arial</vt:lpstr>
      <vt:lpstr>ホワイトペーパー用</vt:lpstr>
      <vt:lpstr>個性を出したい人向け！ 資料に使いやすいアイコンフリー素材</vt:lpstr>
      <vt:lpstr>アイコンは資料の ワンポイントに使える！</vt:lpstr>
      <vt:lpstr>使用する時の注意事項</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紗伎 濱野</cp:lastModifiedBy>
  <cp:revision>1</cp:revision>
  <dcterms:created xsi:type="dcterms:W3CDTF">2022-04-28T10:11:39Z</dcterms:created>
  <dcterms:modified xsi:type="dcterms:W3CDTF">2024-10-30T01:26:14Z</dcterms:modified>
</cp:coreProperties>
</file>