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99" r:id="rId3"/>
    <p:sldId id="294" r:id="rId4"/>
    <p:sldId id="275" r:id="rId5"/>
    <p:sldId id="276" r:id="rId6"/>
    <p:sldId id="301" r:id="rId7"/>
    <p:sldId id="303" r:id="rId8"/>
    <p:sldId id="304" r:id="rId9"/>
    <p:sldId id="307" r:id="rId10"/>
    <p:sldId id="306" r:id="rId11"/>
    <p:sldId id="305" r:id="rId12"/>
    <p:sldId id="308" r:id="rId13"/>
    <p:sldId id="309" r:id="rId14"/>
    <p:sldId id="310" r:id="rId15"/>
    <p:sldId id="356" r:id="rId16"/>
    <p:sldId id="262"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E23F6F-FBC4-FB2D-4A30-938AB2390881}" name="紗伎 濱野" initials="紗濱" userId="f6389f784790a930" providerId="Windows Live"/>
  <p188:author id="{42976C72-6D54-D31C-382D-6299CDDFF8D3}" name="元気 森崎" initials="元森" userId="29df19d6a3516877" providerId="Windows Live"/>
  <p188:author id="{79D1B5DF-8D07-004A-BDC2-BD18F066C1AF}" name="Nono Funaki" initials="NF" userId="2e999a56d78d22c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3784" autoAdjust="0"/>
  </p:normalViewPr>
  <p:slideViewPr>
    <p:cSldViewPr snapToGrid="0">
      <p:cViewPr varScale="1">
        <p:scale>
          <a:sx n="85" d="100"/>
          <a:sy n="85" d="100"/>
        </p:scale>
        <p:origin x="629"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44103-2CD4-409E-B815-A868A18C8F8E}" type="datetimeFigureOut">
              <a:rPr kumimoji="1" lang="ja-JP" altLang="en-US" smtClean="0"/>
              <a:t>2024/10/30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E89B-FA85-47C2-9E5F-2887D720E10C}" type="slidenum">
              <a:rPr kumimoji="1" lang="ja-JP" altLang="en-US" smtClean="0"/>
              <a:t>‹#›</a:t>
            </a:fld>
            <a:endParaRPr kumimoji="1" lang="ja-JP" altLang="en-US"/>
          </a:p>
        </p:txBody>
      </p:sp>
    </p:spTree>
    <p:extLst>
      <p:ext uri="{BB962C8B-B14F-4D97-AF65-F5344CB8AC3E}">
        <p14:creationId xmlns:p14="http://schemas.microsoft.com/office/powerpoint/2010/main" val="13548884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中表紙">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AF229-8170-426A-BF7A-B23F2976040B}"/>
              </a:ext>
            </a:extLst>
          </p:cNvPr>
          <p:cNvSpPr>
            <a:spLocks noGrp="1"/>
          </p:cNvSpPr>
          <p:nvPr>
            <p:ph type="ctrTitle"/>
          </p:nvPr>
        </p:nvSpPr>
        <p:spPr>
          <a:xfrm>
            <a:off x="3610496" y="3047245"/>
            <a:ext cx="4971008" cy="837584"/>
          </a:xfrm>
        </p:spPr>
        <p:txBody>
          <a:bodyPr anchor="b">
            <a:normAutofit/>
          </a:bodyPr>
          <a:lstStyle>
            <a:lvl1pPr algn="ctr">
              <a:defRPr sz="2800"/>
            </a:lvl1pPr>
          </a:lstStyle>
          <a:p>
            <a:r>
              <a:rPr kumimoji="1" lang="ja-JP" altLang="en-US" dirty="0"/>
              <a:t>マスター タイトル</a:t>
            </a:r>
          </a:p>
        </p:txBody>
      </p:sp>
      <p:cxnSp>
        <p:nvCxnSpPr>
          <p:cNvPr id="5" name="直線コネクタ 4">
            <a:extLst>
              <a:ext uri="{FF2B5EF4-FFF2-40B4-BE49-F238E27FC236}">
                <a16:creationId xmlns:a16="http://schemas.microsoft.com/office/drawing/2014/main" id="{EA2184DB-91CB-7A16-FE01-0750348ECEAC}"/>
              </a:ext>
            </a:extLst>
          </p:cNvPr>
          <p:cNvCxnSpPr/>
          <p:nvPr userDrawn="1"/>
        </p:nvCxnSpPr>
        <p:spPr>
          <a:xfrm flipH="1">
            <a:off x="10235951" y="2404352"/>
            <a:ext cx="1637607" cy="1421477"/>
          </a:xfrm>
          <a:prstGeom prst="line">
            <a:avLst/>
          </a:prstGeom>
          <a:ln w="3810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E1CC24C-10B0-1547-28CD-EB5A1EA20E97}"/>
              </a:ext>
            </a:extLst>
          </p:cNvPr>
          <p:cNvCxnSpPr>
            <a:cxnSpLocks/>
          </p:cNvCxnSpPr>
          <p:nvPr userDrawn="1"/>
        </p:nvCxnSpPr>
        <p:spPr>
          <a:xfrm flipH="1">
            <a:off x="7025951" y="1866423"/>
            <a:ext cx="3422807" cy="2846894"/>
          </a:xfrm>
          <a:prstGeom prst="line">
            <a:avLst/>
          </a:prstGeom>
          <a:ln w="3810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7F3AAF9-33CD-3D62-3387-2C741F1A9A54}"/>
              </a:ext>
            </a:extLst>
          </p:cNvPr>
          <p:cNvCxnSpPr>
            <a:cxnSpLocks/>
          </p:cNvCxnSpPr>
          <p:nvPr userDrawn="1"/>
        </p:nvCxnSpPr>
        <p:spPr>
          <a:xfrm flipH="1">
            <a:off x="9265298" y="4655199"/>
            <a:ext cx="2150339" cy="1846144"/>
          </a:xfrm>
          <a:prstGeom prst="line">
            <a:avLst/>
          </a:prstGeom>
          <a:ln w="381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223874E9-74FD-F506-C3AF-3011D44DB431}"/>
              </a:ext>
            </a:extLst>
          </p:cNvPr>
          <p:cNvCxnSpPr>
            <a:cxnSpLocks/>
          </p:cNvCxnSpPr>
          <p:nvPr userDrawn="1"/>
        </p:nvCxnSpPr>
        <p:spPr>
          <a:xfrm flipH="1">
            <a:off x="1371600" y="575036"/>
            <a:ext cx="1712960" cy="1411125"/>
          </a:xfrm>
          <a:prstGeom prst="line">
            <a:avLst/>
          </a:prstGeom>
          <a:ln w="381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BB3F3EE-91D0-179E-62B8-7ED4EA0DDE77}"/>
              </a:ext>
            </a:extLst>
          </p:cNvPr>
          <p:cNvCxnSpPr>
            <a:cxnSpLocks/>
          </p:cNvCxnSpPr>
          <p:nvPr userDrawn="1"/>
        </p:nvCxnSpPr>
        <p:spPr>
          <a:xfrm flipH="1">
            <a:off x="8450751" y="1433945"/>
            <a:ext cx="3422807" cy="2846894"/>
          </a:xfrm>
          <a:prstGeom prst="line">
            <a:avLst/>
          </a:prstGeom>
          <a:ln w="1905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75280918-B08A-5904-0287-C554E0227D3E}"/>
              </a:ext>
            </a:extLst>
          </p:cNvPr>
          <p:cNvCxnSpPr>
            <a:cxnSpLocks/>
          </p:cNvCxnSpPr>
          <p:nvPr userDrawn="1"/>
        </p:nvCxnSpPr>
        <p:spPr>
          <a:xfrm flipH="1">
            <a:off x="1179341" y="562714"/>
            <a:ext cx="3422807" cy="2846894"/>
          </a:xfrm>
          <a:prstGeom prst="line">
            <a:avLst/>
          </a:prstGeom>
          <a:ln w="6350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8561CE9-9EB4-1AA6-402D-BB8DC436ED5E}"/>
              </a:ext>
            </a:extLst>
          </p:cNvPr>
          <p:cNvCxnSpPr>
            <a:cxnSpLocks/>
          </p:cNvCxnSpPr>
          <p:nvPr userDrawn="1"/>
        </p:nvCxnSpPr>
        <p:spPr>
          <a:xfrm flipH="1">
            <a:off x="728992" y="2122655"/>
            <a:ext cx="3522866" cy="2911321"/>
          </a:xfrm>
          <a:prstGeom prst="line">
            <a:avLst/>
          </a:prstGeom>
          <a:ln w="3810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45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もくじ">
    <p:spTree>
      <p:nvGrpSpPr>
        <p:cNvPr id="1" name=""/>
        <p:cNvGrpSpPr/>
        <p:nvPr/>
      </p:nvGrpSpPr>
      <p:grpSpPr>
        <a:xfrm>
          <a:off x="0" y="0"/>
          <a:ext cx="0" cy="0"/>
          <a:chOff x="0" y="0"/>
          <a:chExt cx="0" cy="0"/>
        </a:xfrm>
      </p:grpSpPr>
      <p:sp>
        <p:nvSpPr>
          <p:cNvPr id="7" name="タイトル プレースホルダー 1">
            <a:extLst>
              <a:ext uri="{FF2B5EF4-FFF2-40B4-BE49-F238E27FC236}">
                <a16:creationId xmlns:a16="http://schemas.microsoft.com/office/drawing/2014/main" id="{EB004E32-A870-EB5F-ED8D-617A8EB435B2}"/>
              </a:ext>
            </a:extLst>
          </p:cNvPr>
          <p:cNvSpPr>
            <a:spLocks noGrp="1"/>
          </p:cNvSpPr>
          <p:nvPr>
            <p:ph type="title"/>
          </p:nvPr>
        </p:nvSpPr>
        <p:spPr>
          <a:xfrm>
            <a:off x="681644" y="1195472"/>
            <a:ext cx="3649287" cy="809539"/>
          </a:xfrm>
          <a:prstGeom prst="rect">
            <a:avLst/>
          </a:prstGeom>
        </p:spPr>
        <p:txBody>
          <a:bodyPr vert="horz" lIns="91440" tIns="45720" rIns="91440" bIns="45720" rtlCol="0" anchor="ctr">
            <a:normAutofit/>
          </a:bodyPr>
          <a:lstStyle/>
          <a:p>
            <a:endParaRPr kumimoji="1" lang="ja-JP" altLang="en-US" dirty="0"/>
          </a:p>
        </p:txBody>
      </p:sp>
      <p:sp>
        <p:nvSpPr>
          <p:cNvPr id="9" name="テキスト プレースホルダー 2">
            <a:extLst>
              <a:ext uri="{FF2B5EF4-FFF2-40B4-BE49-F238E27FC236}">
                <a16:creationId xmlns:a16="http://schemas.microsoft.com/office/drawing/2014/main" id="{405ACF84-7C4C-5AFF-E1D5-03F4AC6C3DF6}"/>
              </a:ext>
            </a:extLst>
          </p:cNvPr>
          <p:cNvSpPr>
            <a:spLocks noGrp="1"/>
          </p:cNvSpPr>
          <p:nvPr>
            <p:ph idx="1"/>
          </p:nvPr>
        </p:nvSpPr>
        <p:spPr>
          <a:xfrm>
            <a:off x="681644" y="2187574"/>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p:txBody>
      </p:sp>
      <p:sp>
        <p:nvSpPr>
          <p:cNvPr id="18" name="楕円 17">
            <a:extLst>
              <a:ext uri="{FF2B5EF4-FFF2-40B4-BE49-F238E27FC236}">
                <a16:creationId xmlns:a16="http://schemas.microsoft.com/office/drawing/2014/main" id="{5F477775-50BE-30D1-0F0A-DF0894A4D32F}"/>
              </a:ext>
            </a:extLst>
          </p:cNvPr>
          <p:cNvSpPr/>
          <p:nvPr userDrawn="1"/>
        </p:nvSpPr>
        <p:spPr>
          <a:xfrm>
            <a:off x="99753" y="6538912"/>
            <a:ext cx="216131" cy="219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15B633F-804B-E5C0-D043-A17B8890F4B6}"/>
              </a:ext>
            </a:extLst>
          </p:cNvPr>
          <p:cNvSpPr txBox="1"/>
          <p:nvPr userDrawn="1"/>
        </p:nvSpPr>
        <p:spPr>
          <a:xfrm>
            <a:off x="3006" y="6553209"/>
            <a:ext cx="417102" cy="200055"/>
          </a:xfrm>
          <a:prstGeom prst="rect">
            <a:avLst/>
          </a:prstGeom>
          <a:noFill/>
        </p:spPr>
        <p:txBody>
          <a:bodyPr wrap="none" rtlCol="0">
            <a:spAutoFit/>
          </a:bodyPr>
          <a:lstStyle/>
          <a:p>
            <a:r>
              <a:rPr kumimoji="1" lang="en-US" altLang="ja-JP" sz="700" dirty="0">
                <a:solidFill>
                  <a:schemeClr val="bg1"/>
                </a:solidFill>
              </a:rPr>
              <a:t>〈#〉</a:t>
            </a:r>
            <a:endParaRPr kumimoji="1" lang="ja-JP" altLang="en-US" sz="700" dirty="0">
              <a:solidFill>
                <a:schemeClr val="bg1"/>
              </a:solidFill>
            </a:endParaRPr>
          </a:p>
        </p:txBody>
      </p:sp>
    </p:spTree>
    <p:extLst>
      <p:ext uri="{BB962C8B-B14F-4D97-AF65-F5344CB8AC3E}">
        <p14:creationId xmlns:p14="http://schemas.microsoft.com/office/powerpoint/2010/main" val="171472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一般スライド">
    <p:spTree>
      <p:nvGrpSpPr>
        <p:cNvPr id="1" name=""/>
        <p:cNvGrpSpPr/>
        <p:nvPr/>
      </p:nvGrpSpPr>
      <p:grpSpPr>
        <a:xfrm>
          <a:off x="0" y="0"/>
          <a:ext cx="0" cy="0"/>
          <a:chOff x="0" y="0"/>
          <a:chExt cx="0" cy="0"/>
        </a:xfrm>
      </p:grpSpPr>
      <p:sp>
        <p:nvSpPr>
          <p:cNvPr id="5" name="タイトル プレースホルダー 1">
            <a:extLst>
              <a:ext uri="{FF2B5EF4-FFF2-40B4-BE49-F238E27FC236}">
                <a16:creationId xmlns:a16="http://schemas.microsoft.com/office/drawing/2014/main" id="{43CE55A5-6D6F-3952-BF3A-04F53ECE0ED9}"/>
              </a:ext>
            </a:extLst>
          </p:cNvPr>
          <p:cNvSpPr>
            <a:spLocks noGrp="1"/>
          </p:cNvSpPr>
          <p:nvPr>
            <p:ph type="title"/>
          </p:nvPr>
        </p:nvSpPr>
        <p:spPr>
          <a:xfrm>
            <a:off x="681644" y="1195472"/>
            <a:ext cx="3649287" cy="809539"/>
          </a:xfrm>
          <a:prstGeom prst="rect">
            <a:avLst/>
          </a:prstGeom>
        </p:spPr>
        <p:txBody>
          <a:bodyPr vert="horz" lIns="91440" tIns="45720" rIns="91440" bIns="45720" rtlCol="0" anchor="ctr">
            <a:normAutofit/>
          </a:bodyPr>
          <a:lstStyle/>
          <a:p>
            <a:endParaRPr kumimoji="1" lang="ja-JP" altLang="en-US" dirty="0"/>
          </a:p>
        </p:txBody>
      </p:sp>
      <p:sp>
        <p:nvSpPr>
          <p:cNvPr id="7" name="テキスト プレースホルダー 2">
            <a:extLst>
              <a:ext uri="{FF2B5EF4-FFF2-40B4-BE49-F238E27FC236}">
                <a16:creationId xmlns:a16="http://schemas.microsoft.com/office/drawing/2014/main" id="{133D4EC3-35A9-38C2-1E4A-0EA86F66F42D}"/>
              </a:ext>
            </a:extLst>
          </p:cNvPr>
          <p:cNvSpPr>
            <a:spLocks noGrp="1"/>
          </p:cNvSpPr>
          <p:nvPr>
            <p:ph idx="1"/>
          </p:nvPr>
        </p:nvSpPr>
        <p:spPr>
          <a:xfrm>
            <a:off x="681644" y="2187574"/>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p:txBody>
      </p:sp>
    </p:spTree>
    <p:extLst>
      <p:ext uri="{BB962C8B-B14F-4D97-AF65-F5344CB8AC3E}">
        <p14:creationId xmlns:p14="http://schemas.microsoft.com/office/powerpoint/2010/main" val="139814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90C79-0ECB-B451-4D23-56DEDF43CBC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DBF5BD7-552F-4111-6941-C71345541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85B154C-AD10-3496-A138-48EA768A5D63}"/>
              </a:ext>
            </a:extLst>
          </p:cNvPr>
          <p:cNvSpPr>
            <a:spLocks noGrp="1"/>
          </p:cNvSpPr>
          <p:nvPr>
            <p:ph type="dt" sz="half" idx="10"/>
          </p:nvPr>
        </p:nvSpPr>
        <p:spPr/>
        <p:txBody>
          <a:bodyPr/>
          <a:lstStyle/>
          <a:p>
            <a:fld id="{1ACC7F91-DB44-4923-8CDD-365F3B464DDE}"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FB831EB4-FB5C-0CC3-50FE-50E84B56A3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A991B4-56EF-7949-8922-D96797D72715}"/>
              </a:ext>
            </a:extLst>
          </p:cNvPr>
          <p:cNvSpPr>
            <a:spLocks noGrp="1"/>
          </p:cNvSpPr>
          <p:nvPr>
            <p:ph type="sldNum" sz="quarter" idx="12"/>
          </p:nvPr>
        </p:nvSpPr>
        <p:spPr/>
        <p:txBody>
          <a:bodyPr/>
          <a:lstStyle/>
          <a:p>
            <a:fld id="{A7A96FCE-CB3D-49AC-9942-6F102F94BCEA}" type="slidenum">
              <a:rPr kumimoji="1" lang="ja-JP" altLang="en-US" smtClean="0"/>
              <a:t>‹#›</a:t>
            </a:fld>
            <a:endParaRPr kumimoji="1" lang="ja-JP" altLang="en-US"/>
          </a:p>
        </p:txBody>
      </p:sp>
    </p:spTree>
    <p:extLst>
      <p:ext uri="{BB962C8B-B14F-4D97-AF65-F5344CB8AC3E}">
        <p14:creationId xmlns:p14="http://schemas.microsoft.com/office/powerpoint/2010/main" val="3421327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E119EA3-BB8A-4231-92A5-01F67B0F9902}"/>
              </a:ext>
            </a:extLst>
          </p:cNvPr>
          <p:cNvSpPr>
            <a:spLocks noGrp="1"/>
          </p:cNvSpPr>
          <p:nvPr>
            <p:ph type="title"/>
          </p:nvPr>
        </p:nvSpPr>
        <p:spPr>
          <a:xfrm>
            <a:off x="681644" y="1195472"/>
            <a:ext cx="3649287" cy="809539"/>
          </a:xfrm>
          <a:prstGeom prst="rect">
            <a:avLst/>
          </a:prstGeom>
        </p:spPr>
        <p:txBody>
          <a:bodyPr vert="horz" lIns="91440" tIns="45720" rIns="91440" bIns="45720" rtlCol="0" anchor="ctr">
            <a:normAutofit/>
          </a:bodyPr>
          <a:lstStyle/>
          <a:p>
            <a:endParaRPr kumimoji="1" lang="ja-JP" altLang="en-US" dirty="0"/>
          </a:p>
        </p:txBody>
      </p:sp>
      <p:sp>
        <p:nvSpPr>
          <p:cNvPr id="3" name="テキスト プレースホルダー 2">
            <a:extLst>
              <a:ext uri="{FF2B5EF4-FFF2-40B4-BE49-F238E27FC236}">
                <a16:creationId xmlns:a16="http://schemas.microsoft.com/office/drawing/2014/main" id="{4A0725BE-0D9C-4067-B275-179600C034A9}"/>
              </a:ext>
            </a:extLst>
          </p:cNvPr>
          <p:cNvSpPr>
            <a:spLocks noGrp="1"/>
          </p:cNvSpPr>
          <p:nvPr>
            <p:ph type="body" idx="1"/>
          </p:nvPr>
        </p:nvSpPr>
        <p:spPr>
          <a:xfrm>
            <a:off x="681644" y="2187574"/>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p:txBody>
      </p:sp>
    </p:spTree>
    <p:extLst>
      <p:ext uri="{BB962C8B-B14F-4D97-AF65-F5344CB8AC3E}">
        <p14:creationId xmlns:p14="http://schemas.microsoft.com/office/powerpoint/2010/main" val="320476402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Lst>
  <p:hf hdr="0" ftr="0" dt="0"/>
  <p:txStyles>
    <p:titleStyle>
      <a:lvl1pPr algn="l" defTabSz="914400" rtl="0" eaLnBrk="1" latinLnBrk="0" hangingPunct="1">
        <a:lnSpc>
          <a:spcPct val="90000"/>
        </a:lnSpc>
        <a:spcBef>
          <a:spcPct val="0"/>
        </a:spcBef>
        <a:buNone/>
        <a:defRPr kumimoji="1" sz="2400" b="1" kern="1200">
          <a:solidFill>
            <a:schemeClr val="tx1"/>
          </a:solidFill>
          <a:latin typeface="+mn-ea"/>
          <a:ea typeface="+mn-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primenumbers.co.jp/contact/" TargetMode="External"/><Relationship Id="rId1" Type="http://schemas.openxmlformats.org/officeDocument/2006/relationships/slideLayout" Target="../slideLayouts/slideLayout3.xml"/><Relationship Id="rId4" Type="http://schemas.openxmlformats.org/officeDocument/2006/relationships/image" Target="../media/image80.svg"/></Relationships>
</file>

<file path=ppt/slides/_rels/slide1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4.xml"/><Relationship Id="rId6" Type="http://schemas.openxmlformats.org/officeDocument/2006/relationships/hyperlink" Target="https://primenumbers.co.jp/download/web-pro-service/?post_id=15603" TargetMode="External"/><Relationship Id="rId5" Type="http://schemas.openxmlformats.org/officeDocument/2006/relationships/hyperlink" Target="https://primenumbers.co.jp/download/primenumbers-service/?post_id=13692" TargetMode="External"/><Relationship Id="rId4" Type="http://schemas.openxmlformats.org/officeDocument/2006/relationships/hyperlink" Target="https://primenumbers.co.jp/cont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C4331-3687-4BC5-5313-74D22E380248}"/>
              </a:ext>
            </a:extLst>
          </p:cNvPr>
          <p:cNvSpPr>
            <a:spLocks noGrp="1"/>
          </p:cNvSpPr>
          <p:nvPr>
            <p:ph type="ctrTitle"/>
          </p:nvPr>
        </p:nvSpPr>
        <p:spPr>
          <a:xfrm>
            <a:off x="2285308" y="3046937"/>
            <a:ext cx="7621384" cy="837584"/>
          </a:xfrm>
        </p:spPr>
        <p:txBody>
          <a:bodyPr>
            <a:noAutofit/>
          </a:bodyPr>
          <a:lstStyle/>
          <a:p>
            <a:pPr>
              <a:lnSpc>
                <a:spcPct val="100000"/>
              </a:lnSpc>
            </a:pPr>
            <a:r>
              <a:rPr lang="ja-JP" altLang="en-US" sz="3600" dirty="0"/>
              <a:t>パーツを自由に組み合わせられる</a:t>
            </a:r>
            <a:br>
              <a:rPr lang="en-US" altLang="ja-JP" sz="3600" dirty="0"/>
            </a:br>
            <a:r>
              <a:rPr lang="ja-JP" altLang="en-US" sz="3600" dirty="0"/>
              <a:t>人物のフリーイラスト素材</a:t>
            </a:r>
            <a:endParaRPr kumimoji="1" lang="ja-JP" altLang="en-US" sz="3600" dirty="0"/>
          </a:p>
        </p:txBody>
      </p:sp>
      <p:sp>
        <p:nvSpPr>
          <p:cNvPr id="3" name="字幕 2">
            <a:extLst>
              <a:ext uri="{FF2B5EF4-FFF2-40B4-BE49-F238E27FC236}">
                <a16:creationId xmlns:a16="http://schemas.microsoft.com/office/drawing/2014/main" id="{C3B0BC74-92BC-BF43-D238-C26BDA3FA60C}"/>
              </a:ext>
            </a:extLst>
          </p:cNvPr>
          <p:cNvSpPr>
            <a:spLocks noGrp="1"/>
          </p:cNvSpPr>
          <p:nvPr>
            <p:ph type="subTitle" idx="4294967295"/>
          </p:nvPr>
        </p:nvSpPr>
        <p:spPr>
          <a:xfrm>
            <a:off x="1524000" y="4008077"/>
            <a:ext cx="9144000" cy="1655762"/>
          </a:xfrm>
        </p:spPr>
        <p:txBody>
          <a:bodyPr/>
          <a:lstStyle/>
          <a:p>
            <a:pPr algn="ctr"/>
            <a:r>
              <a:rPr kumimoji="1" lang="ja-JP" altLang="en-US" dirty="0"/>
              <a:t>資料やデザインで使えるイラスト素材集です。</a:t>
            </a:r>
          </a:p>
        </p:txBody>
      </p:sp>
      <p:pic>
        <p:nvPicPr>
          <p:cNvPr id="4" name="図 3">
            <a:extLst>
              <a:ext uri="{FF2B5EF4-FFF2-40B4-BE49-F238E27FC236}">
                <a16:creationId xmlns:a16="http://schemas.microsoft.com/office/drawing/2014/main" id="{D998D562-59F4-A4E1-1148-B54AE561B3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054" y="6579567"/>
            <a:ext cx="1343891" cy="154466"/>
          </a:xfrm>
          <a:prstGeom prst="rect">
            <a:avLst/>
          </a:prstGeom>
        </p:spPr>
      </p:pic>
    </p:spTree>
    <p:extLst>
      <p:ext uri="{BB962C8B-B14F-4D97-AF65-F5344CB8AC3E}">
        <p14:creationId xmlns:p14="http://schemas.microsoft.com/office/powerpoint/2010/main" val="399754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descr="アイコン&#10;&#10;自動的に生成された説明">
            <a:extLst>
              <a:ext uri="{FF2B5EF4-FFF2-40B4-BE49-F238E27FC236}">
                <a16:creationId xmlns:a16="http://schemas.microsoft.com/office/drawing/2014/main" id="{B4CD6FD3-7D07-4BE3-EEC4-F1B9F2CAE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566" y="1843736"/>
            <a:ext cx="2138786" cy="2744120"/>
          </a:xfrm>
          <a:prstGeom prst="rect">
            <a:avLst/>
          </a:prstGeom>
        </p:spPr>
      </p:pic>
      <p:pic>
        <p:nvPicPr>
          <p:cNvPr id="4" name="図 3" descr="アイコン&#10;&#10;自動的に生成された説明">
            <a:extLst>
              <a:ext uri="{FF2B5EF4-FFF2-40B4-BE49-F238E27FC236}">
                <a16:creationId xmlns:a16="http://schemas.microsoft.com/office/drawing/2014/main" id="{D8524422-C26E-C23E-80D4-4A14895A7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865" y="1858892"/>
            <a:ext cx="2112268" cy="2760579"/>
          </a:xfrm>
          <a:prstGeom prst="rect">
            <a:avLst/>
          </a:prstGeom>
        </p:spPr>
      </p:pic>
      <p:pic>
        <p:nvPicPr>
          <p:cNvPr id="7" name="図 6" descr="図形&#10;&#10;自動的に生成された説明">
            <a:extLst>
              <a:ext uri="{FF2B5EF4-FFF2-40B4-BE49-F238E27FC236}">
                <a16:creationId xmlns:a16="http://schemas.microsoft.com/office/drawing/2014/main" id="{FA5E91CB-D766-8664-71C8-AF083AF82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826" y="3215796"/>
            <a:ext cx="1121971" cy="3373228"/>
          </a:xfrm>
          <a:prstGeom prst="rect">
            <a:avLst/>
          </a:prstGeom>
        </p:spPr>
      </p:pic>
      <p:pic>
        <p:nvPicPr>
          <p:cNvPr id="10" name="図 9" descr="図形&#10;&#10;自動的に生成された説明">
            <a:extLst>
              <a:ext uri="{FF2B5EF4-FFF2-40B4-BE49-F238E27FC236}">
                <a16:creationId xmlns:a16="http://schemas.microsoft.com/office/drawing/2014/main" id="{44E303C2-B241-05F9-2664-2174BB3ADD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820" y="1750775"/>
            <a:ext cx="1066193" cy="3431750"/>
          </a:xfrm>
          <a:prstGeom prst="rect">
            <a:avLst/>
          </a:prstGeom>
        </p:spPr>
      </p:pic>
      <p:pic>
        <p:nvPicPr>
          <p:cNvPr id="12" name="図 11" descr="アイコン&#10;&#10;自動的に生成された説明">
            <a:extLst>
              <a:ext uri="{FF2B5EF4-FFF2-40B4-BE49-F238E27FC236}">
                <a16:creationId xmlns:a16="http://schemas.microsoft.com/office/drawing/2014/main" id="{67B407B7-3CC0-0297-BA4C-F6F848CF6B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3335" y="1765098"/>
            <a:ext cx="1768453" cy="2901397"/>
          </a:xfrm>
          <a:prstGeom prst="rect">
            <a:avLst/>
          </a:prstGeom>
        </p:spPr>
      </p:pic>
      <p:pic>
        <p:nvPicPr>
          <p:cNvPr id="21" name="図 20" descr="図形 が含まれている画像&#10;&#10;自動的に生成された説明">
            <a:extLst>
              <a:ext uri="{FF2B5EF4-FFF2-40B4-BE49-F238E27FC236}">
                <a16:creationId xmlns:a16="http://schemas.microsoft.com/office/drawing/2014/main" id="{E78F3E27-EBDF-CD6E-AE14-E09252C957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8801" y="3363780"/>
            <a:ext cx="1199695" cy="3246127"/>
          </a:xfrm>
          <a:prstGeom prst="rect">
            <a:avLst/>
          </a:prstGeom>
        </p:spPr>
      </p:pic>
      <p:pic>
        <p:nvPicPr>
          <p:cNvPr id="14" name="図 13" descr="アイコン&#10;&#10;自動的に生成された説明">
            <a:extLst>
              <a:ext uri="{FF2B5EF4-FFF2-40B4-BE49-F238E27FC236}">
                <a16:creationId xmlns:a16="http://schemas.microsoft.com/office/drawing/2014/main" id="{11E90A8D-7C05-AC24-36B7-9B97F6F3FE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9921" y="3716739"/>
            <a:ext cx="1710846" cy="2931572"/>
          </a:xfrm>
          <a:prstGeom prst="rect">
            <a:avLst/>
          </a:prstGeom>
        </p:spPr>
      </p:pic>
      <p:pic>
        <p:nvPicPr>
          <p:cNvPr id="17" name="図 16" descr="図形 が含まれている画像&#10;&#10;自動的に生成された説明">
            <a:extLst>
              <a:ext uri="{FF2B5EF4-FFF2-40B4-BE49-F238E27FC236}">
                <a16:creationId xmlns:a16="http://schemas.microsoft.com/office/drawing/2014/main" id="{57CC84E1-02B0-1696-76BE-4600F4B6AB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56251" y="1892507"/>
            <a:ext cx="1212497" cy="3290018"/>
          </a:xfrm>
          <a:prstGeom prst="rect">
            <a:avLst/>
          </a:prstGeom>
        </p:spPr>
      </p:pic>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8109C1-70E3-5BB3-5955-1072CEC79657}"/>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3 – </a:t>
            </a:r>
            <a:r>
              <a:rPr kumimoji="1" lang="ja-JP" altLang="en-US" sz="1400" b="1" dirty="0"/>
              <a:t>下半身</a:t>
            </a:r>
          </a:p>
        </p:txBody>
      </p:sp>
      <p:grpSp>
        <p:nvGrpSpPr>
          <p:cNvPr id="70" name="グループ化 69">
            <a:extLst>
              <a:ext uri="{FF2B5EF4-FFF2-40B4-BE49-F238E27FC236}">
                <a16:creationId xmlns:a16="http://schemas.microsoft.com/office/drawing/2014/main" id="{052CE70E-BEDD-F55E-519C-35C2C692A262}"/>
              </a:ext>
            </a:extLst>
          </p:cNvPr>
          <p:cNvGrpSpPr/>
          <p:nvPr/>
        </p:nvGrpSpPr>
        <p:grpSpPr>
          <a:xfrm>
            <a:off x="1798381" y="1200930"/>
            <a:ext cx="1493459" cy="381000"/>
            <a:chOff x="1798381" y="1200930"/>
            <a:chExt cx="1493459" cy="381000"/>
          </a:xfrm>
        </p:grpSpPr>
        <p:sp>
          <p:nvSpPr>
            <p:cNvPr id="47" name="四角形: 角を丸くする 46">
              <a:extLst>
                <a:ext uri="{FF2B5EF4-FFF2-40B4-BE49-F238E27FC236}">
                  <a16:creationId xmlns:a16="http://schemas.microsoft.com/office/drawing/2014/main" id="{87855C19-7D53-3C6A-E347-13364FE570F4}"/>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F21EB6E9-6913-0467-5EB5-C765518ECAC3}"/>
                </a:ext>
              </a:extLst>
            </p:cNvPr>
            <p:cNvSpPr txBox="1"/>
            <p:nvPr/>
          </p:nvSpPr>
          <p:spPr>
            <a:xfrm>
              <a:off x="1962259" y="1272556"/>
              <a:ext cx="1165705" cy="253916"/>
            </a:xfrm>
            <a:prstGeom prst="rect">
              <a:avLst/>
            </a:prstGeom>
            <a:noFill/>
          </p:spPr>
          <p:txBody>
            <a:bodyPr wrap="none" rtlCol="0">
              <a:spAutoFit/>
            </a:bodyPr>
            <a:lstStyle/>
            <a:p>
              <a:pPr algn="ctr"/>
              <a:r>
                <a:rPr lang="ja-JP" altLang="en-US" sz="1050" b="1" dirty="0">
                  <a:solidFill>
                    <a:schemeClr val="bg1"/>
                  </a:solidFill>
                </a:rPr>
                <a:t>女性 カジュアル</a:t>
              </a:r>
              <a:endParaRPr kumimoji="1" lang="ja-JP" altLang="en-US" sz="1050" b="1" dirty="0">
                <a:solidFill>
                  <a:schemeClr val="bg1"/>
                </a:solidFill>
              </a:endParaRPr>
            </a:p>
          </p:txBody>
        </p:sp>
      </p:grpSp>
    </p:spTree>
    <p:extLst>
      <p:ext uri="{BB962C8B-B14F-4D97-AF65-F5344CB8AC3E}">
        <p14:creationId xmlns:p14="http://schemas.microsoft.com/office/powerpoint/2010/main" val="91470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6" name="図 45" descr="アイコン&#10;&#10;低い精度で自動的に生成された説明">
            <a:extLst>
              <a:ext uri="{FF2B5EF4-FFF2-40B4-BE49-F238E27FC236}">
                <a16:creationId xmlns:a16="http://schemas.microsoft.com/office/drawing/2014/main" id="{249B8D60-F1FF-1743-57B2-DF9DFB0CD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0232" y="3402348"/>
            <a:ext cx="1420066" cy="3263500"/>
          </a:xfrm>
          <a:prstGeom prst="rect">
            <a:avLst/>
          </a:prstGeom>
        </p:spPr>
      </p:pic>
      <p:pic>
        <p:nvPicPr>
          <p:cNvPr id="42" name="図 41" descr="アイコン&#10;&#10;自動的に生成された説明">
            <a:extLst>
              <a:ext uri="{FF2B5EF4-FFF2-40B4-BE49-F238E27FC236}">
                <a16:creationId xmlns:a16="http://schemas.microsoft.com/office/drawing/2014/main" id="{6ADB03F1-0124-640D-C3CD-2D051C20C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295" y="757790"/>
            <a:ext cx="2355499" cy="3141885"/>
          </a:xfrm>
          <a:prstGeom prst="rect">
            <a:avLst/>
          </a:prstGeom>
        </p:spPr>
      </p:pic>
      <p:pic>
        <p:nvPicPr>
          <p:cNvPr id="37" name="図 36" descr="アイコン が含まれている画像&#10;&#10;自動的に生成された説明">
            <a:extLst>
              <a:ext uri="{FF2B5EF4-FFF2-40B4-BE49-F238E27FC236}">
                <a16:creationId xmlns:a16="http://schemas.microsoft.com/office/drawing/2014/main" id="{617CFDD5-5830-48A1-B8E7-0067E8801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826" y="3281781"/>
            <a:ext cx="1444755" cy="3418034"/>
          </a:xfrm>
          <a:prstGeom prst="rect">
            <a:avLst/>
          </a:prstGeom>
        </p:spPr>
      </p:pic>
      <p:pic>
        <p:nvPicPr>
          <p:cNvPr id="33" name="図 32" descr="アイコン&#10;&#10;自動的に生成された説明">
            <a:extLst>
              <a:ext uri="{FF2B5EF4-FFF2-40B4-BE49-F238E27FC236}">
                <a16:creationId xmlns:a16="http://schemas.microsoft.com/office/drawing/2014/main" id="{E36A4C03-696C-E5BE-6CA9-EB72DDDEC8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3745" y="801251"/>
            <a:ext cx="2793498" cy="2845619"/>
          </a:xfrm>
          <a:prstGeom prst="rect">
            <a:avLst/>
          </a:prstGeom>
        </p:spPr>
      </p:pic>
      <p:pic>
        <p:nvPicPr>
          <p:cNvPr id="35" name="図 34" descr="時計 が含まれている画像&#10;&#10;自動的に生成された説明">
            <a:extLst>
              <a:ext uri="{FF2B5EF4-FFF2-40B4-BE49-F238E27FC236}">
                <a16:creationId xmlns:a16="http://schemas.microsoft.com/office/drawing/2014/main" id="{70AC94E3-839C-F84B-21CE-773D6BD43D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671" y="1748108"/>
            <a:ext cx="1429210" cy="3432665"/>
          </a:xfrm>
          <a:prstGeom prst="rect">
            <a:avLst/>
          </a:prstGeom>
        </p:spPr>
      </p:pic>
      <p:pic>
        <p:nvPicPr>
          <p:cNvPr id="44" name="図 43" descr="アイコン&#10;&#10;自動的に生成された説明">
            <a:extLst>
              <a:ext uri="{FF2B5EF4-FFF2-40B4-BE49-F238E27FC236}">
                <a16:creationId xmlns:a16="http://schemas.microsoft.com/office/drawing/2014/main" id="{CEFCD1D4-A35A-485F-2DBA-81189FF1BF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2550" y="3429000"/>
            <a:ext cx="1444755" cy="3270815"/>
          </a:xfrm>
          <a:prstGeom prst="rect">
            <a:avLst/>
          </a:prstGeom>
        </p:spPr>
      </p:pic>
      <p:pic>
        <p:nvPicPr>
          <p:cNvPr id="50" name="図 49" descr="アイコン&#10;&#10;自動的に生成された説明">
            <a:extLst>
              <a:ext uri="{FF2B5EF4-FFF2-40B4-BE49-F238E27FC236}">
                <a16:creationId xmlns:a16="http://schemas.microsoft.com/office/drawing/2014/main" id="{1A70F2C1-45E7-4E29-C063-2816D00794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57135" y="757790"/>
            <a:ext cx="2847447" cy="2837389"/>
          </a:xfrm>
          <a:prstGeom prst="rect">
            <a:avLst/>
          </a:prstGeom>
        </p:spPr>
      </p:pic>
      <p:pic>
        <p:nvPicPr>
          <p:cNvPr id="39" name="図 38" descr="アイコン&#10;&#10;自動的に生成された説明">
            <a:extLst>
              <a:ext uri="{FF2B5EF4-FFF2-40B4-BE49-F238E27FC236}">
                <a16:creationId xmlns:a16="http://schemas.microsoft.com/office/drawing/2014/main" id="{12F19AA2-D9A6-E111-0773-6AAD98DED32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5197" y="3527755"/>
            <a:ext cx="2363729" cy="3172060"/>
          </a:xfrm>
          <a:prstGeom prst="rect">
            <a:avLst/>
          </a:prstGeom>
        </p:spPr>
      </p:pic>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8109C1-70E3-5BB3-5955-1072CEC79657}"/>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3 – </a:t>
            </a:r>
            <a:r>
              <a:rPr kumimoji="1" lang="ja-JP" altLang="en-US" sz="1400" b="1" dirty="0"/>
              <a:t>下半身</a:t>
            </a:r>
          </a:p>
        </p:txBody>
      </p:sp>
      <p:grpSp>
        <p:nvGrpSpPr>
          <p:cNvPr id="70" name="グループ化 69">
            <a:extLst>
              <a:ext uri="{FF2B5EF4-FFF2-40B4-BE49-F238E27FC236}">
                <a16:creationId xmlns:a16="http://schemas.microsoft.com/office/drawing/2014/main" id="{052CE70E-BEDD-F55E-519C-35C2C692A262}"/>
              </a:ext>
            </a:extLst>
          </p:cNvPr>
          <p:cNvGrpSpPr/>
          <p:nvPr/>
        </p:nvGrpSpPr>
        <p:grpSpPr>
          <a:xfrm>
            <a:off x="1798381" y="1200930"/>
            <a:ext cx="1493459" cy="381000"/>
            <a:chOff x="1798381" y="1200930"/>
            <a:chExt cx="1493459" cy="381000"/>
          </a:xfrm>
        </p:grpSpPr>
        <p:sp>
          <p:nvSpPr>
            <p:cNvPr id="47" name="四角形: 角を丸くする 46">
              <a:extLst>
                <a:ext uri="{FF2B5EF4-FFF2-40B4-BE49-F238E27FC236}">
                  <a16:creationId xmlns:a16="http://schemas.microsoft.com/office/drawing/2014/main" id="{87855C19-7D53-3C6A-E347-13364FE570F4}"/>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F21EB6E9-6913-0467-5EB5-C765518ECAC3}"/>
                </a:ext>
              </a:extLst>
            </p:cNvPr>
            <p:cNvSpPr txBox="1"/>
            <p:nvPr/>
          </p:nvSpPr>
          <p:spPr>
            <a:xfrm>
              <a:off x="1962259" y="1272556"/>
              <a:ext cx="1165704" cy="253916"/>
            </a:xfrm>
            <a:prstGeom prst="rect">
              <a:avLst/>
            </a:prstGeom>
            <a:noFill/>
          </p:spPr>
          <p:txBody>
            <a:bodyPr wrap="none" rtlCol="0">
              <a:spAutoFit/>
            </a:bodyPr>
            <a:lstStyle/>
            <a:p>
              <a:pPr algn="ctr"/>
              <a:r>
                <a:rPr lang="ja-JP" altLang="en-US" sz="1050" b="1" dirty="0">
                  <a:solidFill>
                    <a:schemeClr val="bg1"/>
                  </a:solidFill>
                </a:rPr>
                <a:t>男性 フォーマル</a:t>
              </a:r>
              <a:endParaRPr kumimoji="1" lang="ja-JP" altLang="en-US" sz="1050" b="1" dirty="0">
                <a:solidFill>
                  <a:schemeClr val="bg1"/>
                </a:solidFill>
              </a:endParaRPr>
            </a:p>
          </p:txBody>
        </p:sp>
      </p:grpSp>
    </p:spTree>
    <p:extLst>
      <p:ext uri="{BB962C8B-B14F-4D97-AF65-F5344CB8AC3E}">
        <p14:creationId xmlns:p14="http://schemas.microsoft.com/office/powerpoint/2010/main" val="224546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descr="アイコン&#10;&#10;自動的に生成された説明">
            <a:extLst>
              <a:ext uri="{FF2B5EF4-FFF2-40B4-BE49-F238E27FC236}">
                <a16:creationId xmlns:a16="http://schemas.microsoft.com/office/drawing/2014/main" id="{1786A052-C305-CCA6-3F8A-21287C7DC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060" y="777691"/>
            <a:ext cx="2776124" cy="2847447"/>
          </a:xfrm>
          <a:prstGeom prst="rect">
            <a:avLst/>
          </a:prstGeom>
        </p:spPr>
      </p:pic>
      <p:pic>
        <p:nvPicPr>
          <p:cNvPr id="5" name="図 4" descr="背景パターン&#10;&#10;自動的に生成された説明">
            <a:extLst>
              <a:ext uri="{FF2B5EF4-FFF2-40B4-BE49-F238E27FC236}">
                <a16:creationId xmlns:a16="http://schemas.microsoft.com/office/drawing/2014/main" id="{71DCC883-8F5A-913D-9034-9BCB4F04C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73" y="3267150"/>
            <a:ext cx="1400864" cy="3432665"/>
          </a:xfrm>
          <a:prstGeom prst="rect">
            <a:avLst/>
          </a:prstGeom>
        </p:spPr>
      </p:pic>
      <p:pic>
        <p:nvPicPr>
          <p:cNvPr id="19" name="図 18" descr="アイコン&#10;&#10;自動的に生成された説明">
            <a:extLst>
              <a:ext uri="{FF2B5EF4-FFF2-40B4-BE49-F238E27FC236}">
                <a16:creationId xmlns:a16="http://schemas.microsoft.com/office/drawing/2014/main" id="{E625C77E-4474-9CD6-849E-8DCB5D0DD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700" y="794150"/>
            <a:ext cx="2908712" cy="2830988"/>
          </a:xfrm>
          <a:prstGeom prst="rect">
            <a:avLst/>
          </a:prstGeom>
        </p:spPr>
      </p:pic>
      <p:pic>
        <p:nvPicPr>
          <p:cNvPr id="8" name="図 7" descr="図形&#10;&#10;中程度の精度で自動的に生成された説明">
            <a:extLst>
              <a:ext uri="{FF2B5EF4-FFF2-40B4-BE49-F238E27FC236}">
                <a16:creationId xmlns:a16="http://schemas.microsoft.com/office/drawing/2014/main" id="{9D85FA13-3996-4470-E095-0669DE5D0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82" y="1759080"/>
            <a:ext cx="1472187" cy="3410719"/>
          </a:xfrm>
          <a:prstGeom prst="rect">
            <a:avLst/>
          </a:prstGeom>
        </p:spPr>
      </p:pic>
      <p:pic>
        <p:nvPicPr>
          <p:cNvPr id="10" name="図 9" descr="ロゴ&#10;&#10;低い精度で自動的に生成された説明">
            <a:extLst>
              <a:ext uri="{FF2B5EF4-FFF2-40B4-BE49-F238E27FC236}">
                <a16:creationId xmlns:a16="http://schemas.microsoft.com/office/drawing/2014/main" id="{2FE83F8F-9105-609C-DF30-D3F6CB477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0956" y="743160"/>
            <a:ext cx="2318009" cy="3156515"/>
          </a:xfrm>
          <a:prstGeom prst="rect">
            <a:avLst/>
          </a:prstGeom>
        </p:spPr>
      </p:pic>
      <p:pic>
        <p:nvPicPr>
          <p:cNvPr id="12" name="図 11" descr="ロゴ&#10;&#10;自動的に生成された説明">
            <a:extLst>
              <a:ext uri="{FF2B5EF4-FFF2-40B4-BE49-F238E27FC236}">
                <a16:creationId xmlns:a16="http://schemas.microsoft.com/office/drawing/2014/main" id="{8F876F52-F97C-A8B7-864C-72FA53BFA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07193" y="3566940"/>
            <a:ext cx="2372873" cy="3098908"/>
          </a:xfrm>
          <a:prstGeom prst="rect">
            <a:avLst/>
          </a:prstGeom>
        </p:spPr>
      </p:pic>
      <p:pic>
        <p:nvPicPr>
          <p:cNvPr id="14" name="図 13" descr="アイコン が含まれている画像&#10;&#10;自動的に生成された説明">
            <a:extLst>
              <a:ext uri="{FF2B5EF4-FFF2-40B4-BE49-F238E27FC236}">
                <a16:creationId xmlns:a16="http://schemas.microsoft.com/office/drawing/2014/main" id="{D35BBC48-847D-5E54-5B90-EF5E30F74B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84694" y="3426256"/>
            <a:ext cx="1401778" cy="3273559"/>
          </a:xfrm>
          <a:prstGeom prst="rect">
            <a:avLst/>
          </a:prstGeom>
        </p:spPr>
      </p:pic>
      <p:pic>
        <p:nvPicPr>
          <p:cNvPr id="16" name="図 15" descr="アイコン が含まれている画像&#10;&#10;自動的に生成された説明">
            <a:extLst>
              <a:ext uri="{FF2B5EF4-FFF2-40B4-BE49-F238E27FC236}">
                <a16:creationId xmlns:a16="http://schemas.microsoft.com/office/drawing/2014/main" id="{35958A45-FAF1-8DBE-C968-4B9E517458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41982" y="3440388"/>
            <a:ext cx="1425552" cy="3251613"/>
          </a:xfrm>
          <a:prstGeom prst="rect">
            <a:avLst/>
          </a:prstGeom>
        </p:spPr>
      </p:pic>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8109C1-70E3-5BB3-5955-1072CEC79657}"/>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3 – </a:t>
            </a:r>
            <a:r>
              <a:rPr kumimoji="1" lang="ja-JP" altLang="en-US" sz="1400" b="1" dirty="0"/>
              <a:t>下半身</a:t>
            </a:r>
          </a:p>
        </p:txBody>
      </p:sp>
      <p:grpSp>
        <p:nvGrpSpPr>
          <p:cNvPr id="70" name="グループ化 69">
            <a:extLst>
              <a:ext uri="{FF2B5EF4-FFF2-40B4-BE49-F238E27FC236}">
                <a16:creationId xmlns:a16="http://schemas.microsoft.com/office/drawing/2014/main" id="{052CE70E-BEDD-F55E-519C-35C2C692A262}"/>
              </a:ext>
            </a:extLst>
          </p:cNvPr>
          <p:cNvGrpSpPr/>
          <p:nvPr/>
        </p:nvGrpSpPr>
        <p:grpSpPr>
          <a:xfrm>
            <a:off x="1798381" y="1200930"/>
            <a:ext cx="1493459" cy="381000"/>
            <a:chOff x="1798381" y="1200930"/>
            <a:chExt cx="1493459" cy="381000"/>
          </a:xfrm>
        </p:grpSpPr>
        <p:sp>
          <p:nvSpPr>
            <p:cNvPr id="47" name="四角形: 角を丸くする 46">
              <a:extLst>
                <a:ext uri="{FF2B5EF4-FFF2-40B4-BE49-F238E27FC236}">
                  <a16:creationId xmlns:a16="http://schemas.microsoft.com/office/drawing/2014/main" id="{87855C19-7D53-3C6A-E347-13364FE570F4}"/>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F21EB6E9-6913-0467-5EB5-C765518ECAC3}"/>
                </a:ext>
              </a:extLst>
            </p:cNvPr>
            <p:cNvSpPr txBox="1"/>
            <p:nvPr/>
          </p:nvSpPr>
          <p:spPr>
            <a:xfrm>
              <a:off x="1962259" y="1272556"/>
              <a:ext cx="1165705" cy="253916"/>
            </a:xfrm>
            <a:prstGeom prst="rect">
              <a:avLst/>
            </a:prstGeom>
            <a:noFill/>
          </p:spPr>
          <p:txBody>
            <a:bodyPr wrap="none" rtlCol="0">
              <a:spAutoFit/>
            </a:bodyPr>
            <a:lstStyle/>
            <a:p>
              <a:pPr algn="ctr"/>
              <a:r>
                <a:rPr lang="ja-JP" altLang="en-US" sz="1050" b="1" dirty="0">
                  <a:solidFill>
                    <a:schemeClr val="bg1"/>
                  </a:solidFill>
                </a:rPr>
                <a:t>男性 カジュアル</a:t>
              </a:r>
              <a:endParaRPr kumimoji="1" lang="ja-JP" altLang="en-US" sz="1050" b="1" dirty="0">
                <a:solidFill>
                  <a:schemeClr val="bg1"/>
                </a:solidFill>
              </a:endParaRPr>
            </a:p>
          </p:txBody>
        </p:sp>
      </p:grpSp>
    </p:spTree>
    <p:extLst>
      <p:ext uri="{BB962C8B-B14F-4D97-AF65-F5344CB8AC3E}">
        <p14:creationId xmlns:p14="http://schemas.microsoft.com/office/powerpoint/2010/main" val="737779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8109C1-70E3-5BB3-5955-1072CEC79657}"/>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4 – </a:t>
            </a:r>
            <a:r>
              <a:rPr kumimoji="1" lang="ja-JP" altLang="en-US" sz="1400" b="1" dirty="0"/>
              <a:t>オプション</a:t>
            </a:r>
            <a:r>
              <a:rPr kumimoji="1" lang="en-US" altLang="ja-JP" sz="1400" b="1" dirty="0"/>
              <a:t>1</a:t>
            </a:r>
            <a:endParaRPr kumimoji="1" lang="ja-JP" altLang="en-US" sz="1400" b="1" dirty="0"/>
          </a:p>
        </p:txBody>
      </p:sp>
      <p:grpSp>
        <p:nvGrpSpPr>
          <p:cNvPr id="70" name="グループ化 69">
            <a:extLst>
              <a:ext uri="{FF2B5EF4-FFF2-40B4-BE49-F238E27FC236}">
                <a16:creationId xmlns:a16="http://schemas.microsoft.com/office/drawing/2014/main" id="{052CE70E-BEDD-F55E-519C-35C2C692A262}"/>
              </a:ext>
            </a:extLst>
          </p:cNvPr>
          <p:cNvGrpSpPr/>
          <p:nvPr/>
        </p:nvGrpSpPr>
        <p:grpSpPr>
          <a:xfrm>
            <a:off x="1798381" y="1200930"/>
            <a:ext cx="1493459" cy="381000"/>
            <a:chOff x="1798381" y="1200930"/>
            <a:chExt cx="1493459" cy="381000"/>
          </a:xfrm>
        </p:grpSpPr>
        <p:sp>
          <p:nvSpPr>
            <p:cNvPr id="47" name="四角形: 角を丸くする 46">
              <a:extLst>
                <a:ext uri="{FF2B5EF4-FFF2-40B4-BE49-F238E27FC236}">
                  <a16:creationId xmlns:a16="http://schemas.microsoft.com/office/drawing/2014/main" id="{87855C19-7D53-3C6A-E347-13364FE570F4}"/>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F21EB6E9-6913-0467-5EB5-C765518ECAC3}"/>
                </a:ext>
              </a:extLst>
            </p:cNvPr>
            <p:cNvSpPr txBox="1"/>
            <p:nvPr/>
          </p:nvSpPr>
          <p:spPr>
            <a:xfrm>
              <a:off x="2183475" y="1272556"/>
              <a:ext cx="723275" cy="253916"/>
            </a:xfrm>
            <a:prstGeom prst="rect">
              <a:avLst/>
            </a:prstGeom>
            <a:noFill/>
          </p:spPr>
          <p:txBody>
            <a:bodyPr wrap="none" rtlCol="0">
              <a:spAutoFit/>
            </a:bodyPr>
            <a:lstStyle/>
            <a:p>
              <a:pPr algn="ctr"/>
              <a:r>
                <a:rPr kumimoji="1" lang="ja-JP" altLang="en-US" sz="1050" b="1" dirty="0">
                  <a:solidFill>
                    <a:schemeClr val="bg1"/>
                  </a:solidFill>
                </a:rPr>
                <a:t>机・椅子</a:t>
              </a:r>
            </a:p>
          </p:txBody>
        </p:sp>
      </p:grpSp>
      <p:pic>
        <p:nvPicPr>
          <p:cNvPr id="17" name="図 16" descr="アイコン&#10;&#10;中程度の精度で自動的に生成された説明">
            <a:extLst>
              <a:ext uri="{FF2B5EF4-FFF2-40B4-BE49-F238E27FC236}">
                <a16:creationId xmlns:a16="http://schemas.microsoft.com/office/drawing/2014/main" id="{EFEE8AFF-41C8-AEC2-C462-C1D1C76C5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3480" y="460048"/>
            <a:ext cx="1851664" cy="3739904"/>
          </a:xfrm>
          <a:prstGeom prst="rect">
            <a:avLst/>
          </a:prstGeom>
        </p:spPr>
      </p:pic>
      <p:pic>
        <p:nvPicPr>
          <p:cNvPr id="23" name="図 22" descr="アイコン&#10;&#10;自動的に生成された説明">
            <a:extLst>
              <a:ext uri="{FF2B5EF4-FFF2-40B4-BE49-F238E27FC236}">
                <a16:creationId xmlns:a16="http://schemas.microsoft.com/office/drawing/2014/main" id="{60F2F562-7A8B-8F46-39E3-208FB00C3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75" y="2500425"/>
            <a:ext cx="4434849" cy="4112979"/>
          </a:xfrm>
          <a:prstGeom prst="rect">
            <a:avLst/>
          </a:prstGeom>
        </p:spPr>
      </p:pic>
      <p:pic>
        <p:nvPicPr>
          <p:cNvPr id="33" name="図 32" descr="アイコン&#10;&#10;自動的に生成された説明">
            <a:extLst>
              <a:ext uri="{FF2B5EF4-FFF2-40B4-BE49-F238E27FC236}">
                <a16:creationId xmlns:a16="http://schemas.microsoft.com/office/drawing/2014/main" id="{61C1093C-1E05-3F1D-5A4A-38A6C9D77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364" y="730759"/>
            <a:ext cx="4836271" cy="5860401"/>
          </a:xfrm>
          <a:prstGeom prst="rect">
            <a:avLst/>
          </a:prstGeom>
        </p:spPr>
      </p:pic>
    </p:spTree>
    <p:extLst>
      <p:ext uri="{BB962C8B-B14F-4D97-AF65-F5344CB8AC3E}">
        <p14:creationId xmlns:p14="http://schemas.microsoft.com/office/powerpoint/2010/main" val="336836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8109C1-70E3-5BB3-5955-1072CEC79657}"/>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4 – </a:t>
            </a:r>
            <a:r>
              <a:rPr kumimoji="1" lang="ja-JP" altLang="en-US" sz="1400" b="1" dirty="0"/>
              <a:t>オプション</a:t>
            </a:r>
            <a:r>
              <a:rPr kumimoji="1" lang="en-US" altLang="ja-JP" sz="1400" b="1" dirty="0"/>
              <a:t>2</a:t>
            </a:r>
            <a:endParaRPr kumimoji="1" lang="ja-JP" altLang="en-US" sz="1400" b="1" dirty="0"/>
          </a:p>
        </p:txBody>
      </p:sp>
      <p:grpSp>
        <p:nvGrpSpPr>
          <p:cNvPr id="70" name="グループ化 69">
            <a:extLst>
              <a:ext uri="{FF2B5EF4-FFF2-40B4-BE49-F238E27FC236}">
                <a16:creationId xmlns:a16="http://schemas.microsoft.com/office/drawing/2014/main" id="{052CE70E-BEDD-F55E-519C-35C2C692A262}"/>
              </a:ext>
            </a:extLst>
          </p:cNvPr>
          <p:cNvGrpSpPr/>
          <p:nvPr/>
        </p:nvGrpSpPr>
        <p:grpSpPr>
          <a:xfrm>
            <a:off x="1798381" y="1200930"/>
            <a:ext cx="1493459" cy="381000"/>
            <a:chOff x="1798381" y="1200930"/>
            <a:chExt cx="1493459" cy="381000"/>
          </a:xfrm>
        </p:grpSpPr>
        <p:sp>
          <p:nvSpPr>
            <p:cNvPr id="47" name="四角形: 角を丸くする 46">
              <a:extLst>
                <a:ext uri="{FF2B5EF4-FFF2-40B4-BE49-F238E27FC236}">
                  <a16:creationId xmlns:a16="http://schemas.microsoft.com/office/drawing/2014/main" id="{87855C19-7D53-3C6A-E347-13364FE570F4}"/>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F21EB6E9-6913-0467-5EB5-C765518ECAC3}"/>
                </a:ext>
              </a:extLst>
            </p:cNvPr>
            <p:cNvSpPr txBox="1"/>
            <p:nvPr/>
          </p:nvSpPr>
          <p:spPr>
            <a:xfrm>
              <a:off x="2318128" y="1272556"/>
              <a:ext cx="453970" cy="253916"/>
            </a:xfrm>
            <a:prstGeom prst="rect">
              <a:avLst/>
            </a:prstGeom>
            <a:noFill/>
          </p:spPr>
          <p:txBody>
            <a:bodyPr wrap="none" rtlCol="0">
              <a:spAutoFit/>
            </a:bodyPr>
            <a:lstStyle/>
            <a:p>
              <a:pPr algn="ctr"/>
              <a:r>
                <a:rPr kumimoji="1" lang="ja-JP" altLang="en-US" sz="1050" b="1" dirty="0">
                  <a:solidFill>
                    <a:schemeClr val="bg1"/>
                  </a:solidFill>
                </a:rPr>
                <a:t>小物</a:t>
              </a:r>
            </a:p>
          </p:txBody>
        </p:sp>
      </p:grpSp>
      <p:pic>
        <p:nvPicPr>
          <p:cNvPr id="3" name="図 2" descr="コンピュータ が含まれている画像&#10;&#10;自動的に生成された説明">
            <a:extLst>
              <a:ext uri="{FF2B5EF4-FFF2-40B4-BE49-F238E27FC236}">
                <a16:creationId xmlns:a16="http://schemas.microsoft.com/office/drawing/2014/main" id="{DE8A100E-B48F-6884-72C2-33317ECEC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214" y="572164"/>
            <a:ext cx="3692914" cy="6110991"/>
          </a:xfrm>
          <a:prstGeom prst="rect">
            <a:avLst/>
          </a:prstGeom>
        </p:spPr>
      </p:pic>
      <p:pic>
        <p:nvPicPr>
          <p:cNvPr id="5" name="図 4" descr="アイコン&#10;&#10;自動的に生成された説明">
            <a:extLst>
              <a:ext uri="{FF2B5EF4-FFF2-40B4-BE49-F238E27FC236}">
                <a16:creationId xmlns:a16="http://schemas.microsoft.com/office/drawing/2014/main" id="{BA712492-EC96-6A72-0A2E-495115092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646" y="4602304"/>
            <a:ext cx="1495047" cy="1548997"/>
          </a:xfrm>
          <a:prstGeom prst="rect">
            <a:avLst/>
          </a:prstGeom>
        </p:spPr>
      </p:pic>
      <p:pic>
        <p:nvPicPr>
          <p:cNvPr id="8" name="図 7" descr="図形 が含まれている画像&#10;&#10;自動的に生成された説明">
            <a:extLst>
              <a:ext uri="{FF2B5EF4-FFF2-40B4-BE49-F238E27FC236}">
                <a16:creationId xmlns:a16="http://schemas.microsoft.com/office/drawing/2014/main" id="{1E4D627E-D7AC-3194-9587-BE8BD83BB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0603" y="3220212"/>
            <a:ext cx="2051918" cy="3377800"/>
          </a:xfrm>
          <a:prstGeom prst="rect">
            <a:avLst/>
          </a:prstGeom>
        </p:spPr>
      </p:pic>
      <p:pic>
        <p:nvPicPr>
          <p:cNvPr id="10" name="図 9" descr="図形, 矢印&#10;&#10;自動的に生成された説明">
            <a:extLst>
              <a:ext uri="{FF2B5EF4-FFF2-40B4-BE49-F238E27FC236}">
                <a16:creationId xmlns:a16="http://schemas.microsoft.com/office/drawing/2014/main" id="{8DC0C649-6089-9C73-689D-B788BFB990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639" y="1905607"/>
            <a:ext cx="619964" cy="1523393"/>
          </a:xfrm>
          <a:prstGeom prst="rect">
            <a:avLst/>
          </a:prstGeom>
        </p:spPr>
      </p:pic>
      <p:pic>
        <p:nvPicPr>
          <p:cNvPr id="12" name="図 11" descr="図形&#10;&#10;自動的に生成された説明">
            <a:extLst>
              <a:ext uri="{FF2B5EF4-FFF2-40B4-BE49-F238E27FC236}">
                <a16:creationId xmlns:a16="http://schemas.microsoft.com/office/drawing/2014/main" id="{E05C57A4-2C9B-8664-04C5-80B60DD94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1646" y="1962493"/>
            <a:ext cx="623622" cy="1520650"/>
          </a:xfrm>
          <a:prstGeom prst="rect">
            <a:avLst/>
          </a:prstGeom>
        </p:spPr>
      </p:pic>
      <p:pic>
        <p:nvPicPr>
          <p:cNvPr id="14" name="図 13" descr="アイコン&#10;&#10;自動的に生成された説明">
            <a:extLst>
              <a:ext uri="{FF2B5EF4-FFF2-40B4-BE49-F238E27FC236}">
                <a16:creationId xmlns:a16="http://schemas.microsoft.com/office/drawing/2014/main" id="{6D6641B5-68C6-E1F5-BDBE-E46D5F4174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54558" y="3863706"/>
            <a:ext cx="547727" cy="491948"/>
          </a:xfrm>
          <a:prstGeom prst="rect">
            <a:avLst/>
          </a:prstGeom>
        </p:spPr>
      </p:pic>
      <p:pic>
        <p:nvPicPr>
          <p:cNvPr id="16" name="図 15" descr="図形&#10;&#10;自動的に生成された説明">
            <a:extLst>
              <a:ext uri="{FF2B5EF4-FFF2-40B4-BE49-F238E27FC236}">
                <a16:creationId xmlns:a16="http://schemas.microsoft.com/office/drawing/2014/main" id="{28723BD6-0F29-0A40-CFFF-9BB9CF3F8E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0075" y="259988"/>
            <a:ext cx="2266121" cy="5766234"/>
          </a:xfrm>
          <a:prstGeom prst="rect">
            <a:avLst/>
          </a:prstGeom>
        </p:spPr>
      </p:pic>
    </p:spTree>
    <p:extLst>
      <p:ext uri="{BB962C8B-B14F-4D97-AF65-F5344CB8AC3E}">
        <p14:creationId xmlns:p14="http://schemas.microsoft.com/office/powerpoint/2010/main" val="334714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8308FF7-9234-E4D6-518B-788CA07B126F}"/>
              </a:ext>
            </a:extLst>
          </p:cNvPr>
          <p:cNvSpPr txBox="1"/>
          <p:nvPr/>
        </p:nvSpPr>
        <p:spPr>
          <a:xfrm>
            <a:off x="2963307" y="1472695"/>
            <a:ext cx="6265386" cy="3912610"/>
          </a:xfrm>
          <a:prstGeom prst="rect">
            <a:avLst/>
          </a:prstGeom>
          <a:noFill/>
        </p:spPr>
        <p:txBody>
          <a:bodyPr wrap="square" rtlCol="0">
            <a:spAutoFit/>
          </a:bodyPr>
          <a:lstStyle/>
          <a:p>
            <a:pPr>
              <a:lnSpc>
                <a:spcPct val="200000"/>
              </a:lnSpc>
            </a:pPr>
            <a:r>
              <a:rPr lang="ja-JP" altLang="en-US" sz="1400" b="1" i="0" dirty="0">
                <a:solidFill>
                  <a:srgbClr val="100313"/>
                </a:solidFill>
                <a:effectLst/>
                <a:latin typeface="+mn-ea"/>
              </a:rPr>
              <a:t>お読みいただきありがとうございました。必要な素材は見つけられたでしょうか。いつもと違う素材を使ってみたい、制作物が少し物足りないけど素材探しで手間取られたくないといった時に、ぜひお役立てください。イラスト素材は種類が豊富なものがあると、ついそればかり使ってしまいがちです。いつも同じものを使っていると変わり映えせず、制作物の内容も同じように見えてしまうため、時々違う素材を取り入れてみることをおすすめします。</a:t>
            </a:r>
          </a:p>
          <a:p>
            <a:pPr>
              <a:lnSpc>
                <a:spcPct val="200000"/>
              </a:lnSpc>
            </a:pPr>
            <a:r>
              <a:rPr lang="ja-JP" altLang="en-US" sz="1400" b="1" i="0" dirty="0">
                <a:solidFill>
                  <a:srgbClr val="100313"/>
                </a:solidFill>
                <a:effectLst/>
                <a:latin typeface="+mn-ea"/>
              </a:rPr>
              <a:t>もし「当資料内にないパーツがほしい」「違うタッチのイラストが必要」という場合は、</a:t>
            </a:r>
            <a:r>
              <a:rPr lang="ja-JP" altLang="en-US" sz="1400" b="1" i="0" dirty="0">
                <a:solidFill>
                  <a:srgbClr val="100313"/>
                </a:solidFill>
                <a:effectLst/>
                <a:latin typeface="+mn-ea"/>
                <a:hlinkClick r:id="rId2"/>
              </a:rPr>
              <a:t>こちら</a:t>
            </a:r>
            <a:r>
              <a:rPr lang="ja-JP" altLang="en-US" sz="1400" b="1" i="0" dirty="0">
                <a:solidFill>
                  <a:srgbClr val="100313"/>
                </a:solidFill>
                <a:effectLst/>
                <a:latin typeface="+mn-ea"/>
              </a:rPr>
              <a:t>までお問い合わせください。ご要望に応じたタッチ、ポーズのイラスト作成が可能です。</a:t>
            </a:r>
          </a:p>
        </p:txBody>
      </p:sp>
      <p:sp>
        <p:nvSpPr>
          <p:cNvPr id="10" name="テキスト ボックス 9">
            <a:extLst>
              <a:ext uri="{FF2B5EF4-FFF2-40B4-BE49-F238E27FC236}">
                <a16:creationId xmlns:a16="http://schemas.microsoft.com/office/drawing/2014/main" id="{BFA81AEE-B135-6F3B-1A55-26ECA156A97D}"/>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a:t>おわりに</a:t>
            </a:r>
            <a:endParaRPr kumimoji="1" lang="ja-JP" altLang="en-US" sz="1400" b="1" dirty="0"/>
          </a:p>
        </p:txBody>
      </p:sp>
      <p:cxnSp>
        <p:nvCxnSpPr>
          <p:cNvPr id="11" name="直線コネクタ 10">
            <a:extLst>
              <a:ext uri="{FF2B5EF4-FFF2-40B4-BE49-F238E27FC236}">
                <a16:creationId xmlns:a16="http://schemas.microsoft.com/office/drawing/2014/main" id="{A2FA1352-12E1-138D-570C-8A9EB6441E15}"/>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D5E6055-2B8F-FE47-7D79-3032CC43283D}"/>
              </a:ext>
            </a:extLst>
          </p:cNvPr>
          <p:cNvSpPr txBox="1"/>
          <p:nvPr/>
        </p:nvSpPr>
        <p:spPr>
          <a:xfrm>
            <a:off x="7210191" y="5385305"/>
            <a:ext cx="2018501" cy="261610"/>
          </a:xfrm>
          <a:prstGeom prst="rect">
            <a:avLst/>
          </a:prstGeom>
          <a:noFill/>
        </p:spPr>
        <p:txBody>
          <a:bodyPr wrap="none" rtlCol="0">
            <a:spAutoFit/>
          </a:bodyPr>
          <a:lstStyle/>
          <a:p>
            <a:r>
              <a:rPr kumimoji="1" lang="ja-JP" altLang="en-US" sz="1100" b="1" dirty="0"/>
              <a:t>プライムナンバーズ株式会社</a:t>
            </a:r>
          </a:p>
        </p:txBody>
      </p:sp>
      <p:grpSp>
        <p:nvGrpSpPr>
          <p:cNvPr id="2" name="グループ化 1">
            <a:extLst>
              <a:ext uri="{FF2B5EF4-FFF2-40B4-BE49-F238E27FC236}">
                <a16:creationId xmlns:a16="http://schemas.microsoft.com/office/drawing/2014/main" id="{DE4DE1B0-FBF2-0D33-E8E6-593D3DCFF38F}"/>
              </a:ext>
            </a:extLst>
          </p:cNvPr>
          <p:cNvGrpSpPr/>
          <p:nvPr/>
        </p:nvGrpSpPr>
        <p:grpSpPr>
          <a:xfrm>
            <a:off x="7964957" y="5687945"/>
            <a:ext cx="1263735" cy="261610"/>
            <a:chOff x="7509705" y="6193764"/>
            <a:chExt cx="1263735" cy="261610"/>
          </a:xfrm>
        </p:grpSpPr>
        <p:sp>
          <p:nvSpPr>
            <p:cNvPr id="7" name="テキスト ボックス 6">
              <a:extLst>
                <a:ext uri="{FF2B5EF4-FFF2-40B4-BE49-F238E27FC236}">
                  <a16:creationId xmlns:a16="http://schemas.microsoft.com/office/drawing/2014/main" id="{3CAC19A1-51CE-6EEC-8775-19633627305D}"/>
                </a:ext>
              </a:extLst>
            </p:cNvPr>
            <p:cNvSpPr txBox="1"/>
            <p:nvPr/>
          </p:nvSpPr>
          <p:spPr>
            <a:xfrm>
              <a:off x="7665444" y="6193764"/>
              <a:ext cx="1107996" cy="261610"/>
            </a:xfrm>
            <a:prstGeom prst="rect">
              <a:avLst/>
            </a:prstGeom>
            <a:noFill/>
          </p:spPr>
          <p:txBody>
            <a:bodyPr wrap="none" rtlCol="0">
              <a:spAutoFit/>
            </a:bodyPr>
            <a:lstStyle/>
            <a:p>
              <a:r>
                <a:rPr kumimoji="1" lang="en-US" altLang="ja-JP" sz="1100" b="1" dirty="0"/>
                <a:t>03-6276-0568</a:t>
              </a:r>
              <a:endParaRPr kumimoji="1" lang="ja-JP" altLang="en-US" sz="1100" b="1" dirty="0"/>
            </a:p>
          </p:txBody>
        </p:sp>
        <p:pic>
          <p:nvPicPr>
            <p:cNvPr id="3" name="グラフィックス 2" descr="受話器 単色塗りつぶし">
              <a:extLst>
                <a:ext uri="{FF2B5EF4-FFF2-40B4-BE49-F238E27FC236}">
                  <a16:creationId xmlns:a16="http://schemas.microsoft.com/office/drawing/2014/main" id="{6F151883-39B8-DD14-B9B8-6E66530C24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9705" y="6225175"/>
              <a:ext cx="185056" cy="185056"/>
            </a:xfrm>
            <a:prstGeom prst="rect">
              <a:avLst/>
            </a:prstGeom>
          </p:spPr>
        </p:pic>
      </p:grpSp>
    </p:spTree>
    <p:extLst>
      <p:ext uri="{BB962C8B-B14F-4D97-AF65-F5344CB8AC3E}">
        <p14:creationId xmlns:p14="http://schemas.microsoft.com/office/powerpoint/2010/main" val="1819849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FFBF4DF-1417-EDE1-AF9D-ED59C7074BA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5" name="タイトル 1">
            <a:extLst>
              <a:ext uri="{FF2B5EF4-FFF2-40B4-BE49-F238E27FC236}">
                <a16:creationId xmlns:a16="http://schemas.microsoft.com/office/drawing/2014/main" id="{059AB595-89F2-DF29-32A4-0A87454E81F8}"/>
              </a:ext>
            </a:extLst>
          </p:cNvPr>
          <p:cNvSpPr txBox="1">
            <a:spLocks/>
          </p:cNvSpPr>
          <p:nvPr/>
        </p:nvSpPr>
        <p:spPr>
          <a:xfrm>
            <a:off x="1136108" y="282460"/>
            <a:ext cx="9924036" cy="5165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400" b="1" dirty="0">
                <a:latin typeface="+mn-ea"/>
                <a:ea typeface="+mn-ea"/>
              </a:rPr>
              <a:t>会社概要</a:t>
            </a:r>
          </a:p>
        </p:txBody>
      </p:sp>
      <p:sp>
        <p:nvSpPr>
          <p:cNvPr id="21" name="タイトル 1">
            <a:extLst>
              <a:ext uri="{FF2B5EF4-FFF2-40B4-BE49-F238E27FC236}">
                <a16:creationId xmlns:a16="http://schemas.microsoft.com/office/drawing/2014/main" id="{1AB72FF1-A485-F381-C177-86F76A16A714}"/>
              </a:ext>
            </a:extLst>
          </p:cNvPr>
          <p:cNvSpPr txBox="1">
            <a:spLocks/>
          </p:cNvSpPr>
          <p:nvPr/>
        </p:nvSpPr>
        <p:spPr>
          <a:xfrm>
            <a:off x="1147158" y="745074"/>
            <a:ext cx="10770966" cy="34931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300" dirty="0">
                <a:latin typeface="+mn-ea"/>
                <a:ea typeface="+mn-ea"/>
              </a:rPr>
              <a:t>弊社はリスティング広告や</a:t>
            </a:r>
            <a:r>
              <a:rPr lang="en-US" altLang="ja-JP" sz="1300" dirty="0">
                <a:latin typeface="+mn-ea"/>
                <a:ea typeface="+mn-ea"/>
              </a:rPr>
              <a:t>SNS</a:t>
            </a:r>
            <a:r>
              <a:rPr lang="ja-JP" altLang="en-US" sz="1300" dirty="0">
                <a:latin typeface="+mn-ea"/>
                <a:ea typeface="+mn-ea"/>
              </a:rPr>
              <a:t>広告など</a:t>
            </a:r>
            <a:r>
              <a:rPr lang="en-US" altLang="ja-JP" sz="1300" dirty="0">
                <a:latin typeface="+mn-ea"/>
                <a:ea typeface="+mn-ea"/>
              </a:rPr>
              <a:t>Web</a:t>
            </a:r>
            <a:r>
              <a:rPr lang="ja-JP" altLang="en-US" sz="1300" dirty="0">
                <a:latin typeface="+mn-ea"/>
                <a:ea typeface="+mn-ea"/>
              </a:rPr>
              <a:t>広告の運用コンサルティング業務と、</a:t>
            </a:r>
            <a:r>
              <a:rPr lang="en-US" altLang="ja-JP" sz="1300" dirty="0">
                <a:latin typeface="+mn-ea"/>
                <a:ea typeface="+mn-ea"/>
              </a:rPr>
              <a:t>LP</a:t>
            </a:r>
            <a:r>
              <a:rPr lang="ja-JP" altLang="en-US" sz="1300" dirty="0">
                <a:latin typeface="+mn-ea"/>
                <a:ea typeface="+mn-ea"/>
              </a:rPr>
              <a:t>・コーポレートサイトなどの</a:t>
            </a:r>
            <a:r>
              <a:rPr lang="en-US" altLang="ja-JP" sz="1300" dirty="0">
                <a:latin typeface="+mn-ea"/>
                <a:ea typeface="+mn-ea"/>
              </a:rPr>
              <a:t>Web</a:t>
            </a:r>
            <a:r>
              <a:rPr lang="ja-JP" altLang="en-US" sz="1300" dirty="0">
                <a:latin typeface="+mn-ea"/>
                <a:ea typeface="+mn-ea"/>
              </a:rPr>
              <a:t>サイト制作サービスを提供します。</a:t>
            </a:r>
          </a:p>
        </p:txBody>
      </p:sp>
      <p:sp>
        <p:nvSpPr>
          <p:cNvPr id="4" name="四角形: 角を丸くする 3">
            <a:extLst>
              <a:ext uri="{FF2B5EF4-FFF2-40B4-BE49-F238E27FC236}">
                <a16:creationId xmlns:a16="http://schemas.microsoft.com/office/drawing/2014/main" id="{A7FC7A67-434F-D0D4-5BD9-8CF91364BAC3}"/>
              </a:ext>
            </a:extLst>
          </p:cNvPr>
          <p:cNvSpPr>
            <a:spLocks noGrp="1" noRot="1" noMove="1" noResize="1" noEditPoints="1" noAdjustHandles="1" noChangeArrowheads="1" noChangeShapeType="1"/>
          </p:cNvSpPr>
          <p:nvPr/>
        </p:nvSpPr>
        <p:spPr>
          <a:xfrm>
            <a:off x="255404" y="1463454"/>
            <a:ext cx="5719666" cy="5130211"/>
          </a:xfrm>
          <a:prstGeom prst="roundRect">
            <a:avLst>
              <a:gd name="adj" fmla="val 1836"/>
            </a:avLst>
          </a:prstGeom>
          <a:solidFill>
            <a:schemeClr val="bg1"/>
          </a:solidFill>
          <a:ln>
            <a:noFill/>
          </a:ln>
          <a:effectLst>
            <a:outerShdw blurRad="558800" dir="2700000" algn="tl" rotWithShape="0">
              <a:prstClr val="black">
                <a:alpha val="1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ｚ　</a:t>
            </a:r>
          </a:p>
        </p:txBody>
      </p:sp>
      <p:sp>
        <p:nvSpPr>
          <p:cNvPr id="64" name="四角形: 角を丸くする 63">
            <a:extLst>
              <a:ext uri="{FF2B5EF4-FFF2-40B4-BE49-F238E27FC236}">
                <a16:creationId xmlns:a16="http://schemas.microsoft.com/office/drawing/2014/main" id="{3A54C866-64D1-6899-B68A-2851DD141F87}"/>
              </a:ext>
            </a:extLst>
          </p:cNvPr>
          <p:cNvSpPr/>
          <p:nvPr/>
        </p:nvSpPr>
        <p:spPr>
          <a:xfrm>
            <a:off x="273876" y="310515"/>
            <a:ext cx="816052" cy="816052"/>
          </a:xfrm>
          <a:prstGeom prst="roundRect">
            <a:avLst/>
          </a:prstGeom>
          <a:solidFill>
            <a:schemeClr val="bg1"/>
          </a:solidFill>
          <a:ln>
            <a:noFill/>
          </a:ln>
          <a:effectLst>
            <a:outerShdw blurRad="558800" dir="2700000" algn="tl" rotWithShape="0">
              <a:prstClr val="black">
                <a:alpha val="1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descr="ダイアグラム が含まれている画像&#10;&#10;自動的に生成された説明">
            <a:extLst>
              <a:ext uri="{FF2B5EF4-FFF2-40B4-BE49-F238E27FC236}">
                <a16:creationId xmlns:a16="http://schemas.microsoft.com/office/drawing/2014/main" id="{E6634E8C-E2AE-A1D8-3B70-DA1B03748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11" y="348679"/>
            <a:ext cx="734146" cy="734146"/>
          </a:xfrm>
          <a:prstGeom prst="rect">
            <a:avLst/>
          </a:prstGeom>
        </p:spPr>
      </p:pic>
      <p:sp>
        <p:nvSpPr>
          <p:cNvPr id="23" name="タイトル 1">
            <a:extLst>
              <a:ext uri="{FF2B5EF4-FFF2-40B4-BE49-F238E27FC236}">
                <a16:creationId xmlns:a16="http://schemas.microsoft.com/office/drawing/2014/main" id="{8B0019BB-A767-DE4D-59CF-ECA9403D808C}"/>
              </a:ext>
            </a:extLst>
          </p:cNvPr>
          <p:cNvSpPr txBox="1">
            <a:spLocks/>
          </p:cNvSpPr>
          <p:nvPr/>
        </p:nvSpPr>
        <p:spPr>
          <a:xfrm>
            <a:off x="535850" y="1907707"/>
            <a:ext cx="672922" cy="3308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200" b="1" dirty="0">
                <a:solidFill>
                  <a:schemeClr val="tx1">
                    <a:lumMod val="50000"/>
                    <a:lumOff val="50000"/>
                  </a:schemeClr>
                </a:solidFill>
                <a:latin typeface="+mn-ea"/>
                <a:ea typeface="+mn-ea"/>
              </a:rPr>
              <a:t>社名</a:t>
            </a:r>
          </a:p>
        </p:txBody>
      </p:sp>
      <p:sp>
        <p:nvSpPr>
          <p:cNvPr id="10" name="タイトル 1" descr="プライムナンバーズ株式会社&#10;">
            <a:extLst>
              <a:ext uri="{FF2B5EF4-FFF2-40B4-BE49-F238E27FC236}">
                <a16:creationId xmlns:a16="http://schemas.microsoft.com/office/drawing/2014/main" id="{44CC80BF-9654-3779-1D05-9B89596710BB}"/>
              </a:ext>
            </a:extLst>
          </p:cNvPr>
          <p:cNvSpPr txBox="1">
            <a:spLocks/>
          </p:cNvSpPr>
          <p:nvPr/>
        </p:nvSpPr>
        <p:spPr>
          <a:xfrm>
            <a:off x="1444423" y="1907707"/>
            <a:ext cx="4300592" cy="5122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200" dirty="0">
                <a:solidFill>
                  <a:schemeClr val="tx1">
                    <a:lumMod val="85000"/>
                    <a:lumOff val="15000"/>
                  </a:schemeClr>
                </a:solidFill>
                <a:latin typeface="+mn-ea"/>
                <a:ea typeface="+mn-ea"/>
              </a:rPr>
              <a:t>プライムナンバーズ株式会社</a:t>
            </a:r>
          </a:p>
          <a:p>
            <a:pPr algn="l">
              <a:lnSpc>
                <a:spcPct val="100000"/>
              </a:lnSpc>
            </a:pPr>
            <a:r>
              <a:rPr lang="en-US" altLang="ja-JP" sz="1200" dirty="0">
                <a:solidFill>
                  <a:schemeClr val="tx1">
                    <a:lumMod val="85000"/>
                    <a:lumOff val="15000"/>
                  </a:schemeClr>
                </a:solidFill>
                <a:latin typeface="+mn-ea"/>
                <a:ea typeface="+mn-ea"/>
              </a:rPr>
              <a:t>PRIME NUMBERS</a:t>
            </a:r>
            <a:endParaRPr lang="ja-JP" altLang="en-US" sz="1200" dirty="0">
              <a:solidFill>
                <a:schemeClr val="tx1">
                  <a:lumMod val="85000"/>
                  <a:lumOff val="15000"/>
                </a:schemeClr>
              </a:solidFill>
              <a:latin typeface="+mn-ea"/>
              <a:ea typeface="+mn-ea"/>
            </a:endParaRPr>
          </a:p>
        </p:txBody>
      </p:sp>
      <p:sp>
        <p:nvSpPr>
          <p:cNvPr id="33" name="タイトル 1">
            <a:extLst>
              <a:ext uri="{FF2B5EF4-FFF2-40B4-BE49-F238E27FC236}">
                <a16:creationId xmlns:a16="http://schemas.microsoft.com/office/drawing/2014/main" id="{4FDC1CED-C28B-AA7A-86C9-8AC3708F8FC9}"/>
              </a:ext>
            </a:extLst>
          </p:cNvPr>
          <p:cNvSpPr txBox="1">
            <a:spLocks/>
          </p:cNvSpPr>
          <p:nvPr/>
        </p:nvSpPr>
        <p:spPr>
          <a:xfrm>
            <a:off x="535850" y="2605820"/>
            <a:ext cx="672922" cy="3308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200" b="1" dirty="0">
                <a:solidFill>
                  <a:schemeClr val="tx1">
                    <a:lumMod val="50000"/>
                    <a:lumOff val="50000"/>
                  </a:schemeClr>
                </a:solidFill>
                <a:latin typeface="+mn-ea"/>
                <a:ea typeface="+mn-ea"/>
              </a:rPr>
              <a:t>所在地</a:t>
            </a:r>
          </a:p>
        </p:txBody>
      </p:sp>
      <p:sp>
        <p:nvSpPr>
          <p:cNvPr id="34" name="タイトル 1">
            <a:extLst>
              <a:ext uri="{FF2B5EF4-FFF2-40B4-BE49-F238E27FC236}">
                <a16:creationId xmlns:a16="http://schemas.microsoft.com/office/drawing/2014/main" id="{AA8866CD-68E8-8DC9-86AF-82196F807983}"/>
              </a:ext>
            </a:extLst>
          </p:cNvPr>
          <p:cNvSpPr txBox="1">
            <a:spLocks/>
          </p:cNvSpPr>
          <p:nvPr/>
        </p:nvSpPr>
        <p:spPr>
          <a:xfrm>
            <a:off x="1444423" y="2605819"/>
            <a:ext cx="4300592" cy="512225"/>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algn="l" rtl="0" eaLnBrk="1" latinLnBrk="0" hangingPunct="1">
              <a:spcBef>
                <a:spcPts val="0"/>
              </a:spcBef>
              <a:spcAft>
                <a:spcPts val="0"/>
              </a:spcAft>
            </a:pPr>
            <a:r>
              <a:rPr kumimoji="1" lang="ja-JP" altLang="ja-JP" sz="1800" kern="1200" dirty="0">
                <a:solidFill>
                  <a:srgbClr val="262626"/>
                </a:solidFill>
                <a:effectLst/>
                <a:latin typeface="游ゴシック" panose="020B0400000000000000" pitchFamily="50" charset="-128"/>
                <a:ea typeface="游ゴシック" panose="020B0400000000000000" pitchFamily="50" charset="-128"/>
                <a:cs typeface="+mn-cs"/>
              </a:rPr>
              <a:t>〒</a:t>
            </a:r>
            <a:r>
              <a:rPr kumimoji="1" lang="en-US" altLang="ja-JP" sz="1800" kern="1200" dirty="0">
                <a:solidFill>
                  <a:srgbClr val="262626"/>
                </a:solidFill>
                <a:effectLst/>
                <a:latin typeface="游ゴシック" panose="020B0400000000000000" pitchFamily="50" charset="-128"/>
                <a:ea typeface="游ゴシック" panose="020B0400000000000000" pitchFamily="50" charset="-128"/>
                <a:cs typeface="+mn-cs"/>
              </a:rPr>
              <a:t>163-1107 </a:t>
            </a:r>
            <a:endParaRPr lang="ja-JP" altLang="ja-JP" sz="800" dirty="0">
              <a:effectLst/>
            </a:endParaRPr>
          </a:p>
          <a:p>
            <a:pPr marL="0" algn="l" rtl="0" eaLnBrk="1" latinLnBrk="0" hangingPunct="1">
              <a:lnSpc>
                <a:spcPct val="120000"/>
              </a:lnSpc>
              <a:spcBef>
                <a:spcPts val="0"/>
              </a:spcBef>
              <a:spcAft>
                <a:spcPts val="0"/>
              </a:spcAft>
            </a:pPr>
            <a:r>
              <a:rPr kumimoji="1" lang="ja-JP" altLang="ja-JP" sz="1800" kern="1200" dirty="0">
                <a:solidFill>
                  <a:srgbClr val="262626"/>
                </a:solidFill>
                <a:effectLst/>
                <a:latin typeface="游ゴシック" panose="020B0400000000000000" pitchFamily="50" charset="-128"/>
                <a:ea typeface="游ゴシック" panose="020B0400000000000000" pitchFamily="50" charset="-128"/>
                <a:cs typeface="+mn-cs"/>
              </a:rPr>
              <a:t>東京都新宿区西新宿</a:t>
            </a:r>
            <a:r>
              <a:rPr kumimoji="1" lang="en-US" altLang="ja-JP" sz="1800" kern="1200" dirty="0">
                <a:solidFill>
                  <a:srgbClr val="262626"/>
                </a:solidFill>
                <a:effectLst/>
                <a:latin typeface="游ゴシック" panose="020B0400000000000000" pitchFamily="50" charset="-128"/>
                <a:ea typeface="游ゴシック" panose="020B0400000000000000" pitchFamily="50" charset="-128"/>
                <a:cs typeface="+mn-cs"/>
              </a:rPr>
              <a:t>6</a:t>
            </a:r>
            <a:r>
              <a:rPr kumimoji="1" lang="ja-JP" altLang="ja-JP" sz="1800" kern="1200" dirty="0">
                <a:solidFill>
                  <a:srgbClr val="262626"/>
                </a:solidFill>
                <a:effectLst/>
                <a:latin typeface="游ゴシック" panose="020B0400000000000000" pitchFamily="50" charset="-128"/>
                <a:ea typeface="游ゴシック" panose="020B0400000000000000" pitchFamily="50" charset="-128"/>
                <a:cs typeface="+mn-cs"/>
              </a:rPr>
              <a:t>丁目</a:t>
            </a:r>
            <a:r>
              <a:rPr kumimoji="1" lang="en-US" altLang="ja-JP" sz="1800" kern="1200" dirty="0">
                <a:solidFill>
                  <a:srgbClr val="262626"/>
                </a:solidFill>
                <a:effectLst/>
                <a:latin typeface="游ゴシック" panose="020B0400000000000000" pitchFamily="50" charset="-128"/>
                <a:ea typeface="游ゴシック" panose="020B0400000000000000" pitchFamily="50" charset="-128"/>
                <a:cs typeface="+mn-cs"/>
              </a:rPr>
              <a:t>22-1 </a:t>
            </a:r>
            <a:r>
              <a:rPr kumimoji="1" lang="ja-JP" altLang="ja-JP" sz="1800" kern="1200" dirty="0">
                <a:solidFill>
                  <a:srgbClr val="262626"/>
                </a:solidFill>
                <a:effectLst/>
                <a:latin typeface="游ゴシック" panose="020B0400000000000000" pitchFamily="50" charset="-128"/>
                <a:ea typeface="游ゴシック" panose="020B0400000000000000" pitchFamily="50" charset="-128"/>
                <a:cs typeface="+mn-cs"/>
              </a:rPr>
              <a:t>新宿スクエアタワー</a:t>
            </a:r>
            <a:r>
              <a:rPr kumimoji="1" lang="en-US" altLang="ja-JP" sz="1800" kern="1200" dirty="0">
                <a:solidFill>
                  <a:srgbClr val="262626"/>
                </a:solidFill>
                <a:effectLst/>
                <a:latin typeface="游ゴシック" panose="020B0400000000000000" pitchFamily="50" charset="-128"/>
                <a:ea typeface="游ゴシック" panose="020B0400000000000000" pitchFamily="50" charset="-128"/>
                <a:cs typeface="+mn-cs"/>
              </a:rPr>
              <a:t>7</a:t>
            </a:r>
            <a:r>
              <a:rPr kumimoji="1" lang="ja-JP" altLang="ja-JP" sz="1800" kern="1200" dirty="0">
                <a:solidFill>
                  <a:srgbClr val="262626"/>
                </a:solidFill>
                <a:effectLst/>
                <a:latin typeface="游ゴシック" panose="020B0400000000000000" pitchFamily="50" charset="-128"/>
                <a:ea typeface="游ゴシック" panose="020B0400000000000000" pitchFamily="50" charset="-128"/>
                <a:cs typeface="+mn-cs"/>
              </a:rPr>
              <a:t>階</a:t>
            </a:r>
            <a:endParaRPr lang="ja-JP" altLang="ja-JP" sz="800" dirty="0">
              <a:effectLst/>
            </a:endParaRPr>
          </a:p>
        </p:txBody>
      </p:sp>
      <p:sp>
        <p:nvSpPr>
          <p:cNvPr id="35" name="タイトル 1">
            <a:extLst>
              <a:ext uri="{FF2B5EF4-FFF2-40B4-BE49-F238E27FC236}">
                <a16:creationId xmlns:a16="http://schemas.microsoft.com/office/drawing/2014/main" id="{D95198DD-C248-77A0-228B-1CAE6E99A28B}"/>
              </a:ext>
            </a:extLst>
          </p:cNvPr>
          <p:cNvSpPr txBox="1">
            <a:spLocks/>
          </p:cNvSpPr>
          <p:nvPr/>
        </p:nvSpPr>
        <p:spPr>
          <a:xfrm>
            <a:off x="535850" y="3431804"/>
            <a:ext cx="834684" cy="3308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200" b="1" dirty="0">
                <a:solidFill>
                  <a:schemeClr val="tx1">
                    <a:lumMod val="50000"/>
                    <a:lumOff val="50000"/>
                  </a:schemeClr>
                </a:solidFill>
                <a:latin typeface="+mn-ea"/>
                <a:ea typeface="+mn-ea"/>
              </a:rPr>
              <a:t>電話番号</a:t>
            </a:r>
          </a:p>
        </p:txBody>
      </p:sp>
      <p:sp>
        <p:nvSpPr>
          <p:cNvPr id="36" name="タイトル 1">
            <a:extLst>
              <a:ext uri="{FF2B5EF4-FFF2-40B4-BE49-F238E27FC236}">
                <a16:creationId xmlns:a16="http://schemas.microsoft.com/office/drawing/2014/main" id="{DD73B5F7-1F81-D5AA-672A-13A6B952B5AF}"/>
              </a:ext>
            </a:extLst>
          </p:cNvPr>
          <p:cNvSpPr txBox="1">
            <a:spLocks/>
          </p:cNvSpPr>
          <p:nvPr/>
        </p:nvSpPr>
        <p:spPr>
          <a:xfrm>
            <a:off x="1444423" y="3431804"/>
            <a:ext cx="4300592" cy="330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200" dirty="0">
                <a:solidFill>
                  <a:schemeClr val="tx1">
                    <a:lumMod val="85000"/>
                    <a:lumOff val="15000"/>
                  </a:schemeClr>
                </a:solidFill>
                <a:latin typeface="+mn-ea"/>
                <a:ea typeface="+mn-ea"/>
              </a:rPr>
              <a:t>03‐6276‐0568</a:t>
            </a:r>
            <a:endParaRPr lang="ja-JP" altLang="en-US" sz="1200" dirty="0">
              <a:solidFill>
                <a:schemeClr val="tx1">
                  <a:lumMod val="85000"/>
                  <a:lumOff val="15000"/>
                </a:schemeClr>
              </a:solidFill>
              <a:latin typeface="+mn-ea"/>
              <a:ea typeface="+mn-ea"/>
            </a:endParaRPr>
          </a:p>
        </p:txBody>
      </p:sp>
      <p:sp>
        <p:nvSpPr>
          <p:cNvPr id="37" name="タイトル 1">
            <a:extLst>
              <a:ext uri="{FF2B5EF4-FFF2-40B4-BE49-F238E27FC236}">
                <a16:creationId xmlns:a16="http://schemas.microsoft.com/office/drawing/2014/main" id="{D9CFD58D-A77E-11D1-8EC3-A4714108CCA4}"/>
              </a:ext>
            </a:extLst>
          </p:cNvPr>
          <p:cNvSpPr txBox="1">
            <a:spLocks/>
          </p:cNvSpPr>
          <p:nvPr/>
        </p:nvSpPr>
        <p:spPr>
          <a:xfrm>
            <a:off x="535850" y="4149586"/>
            <a:ext cx="834684" cy="3308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200" b="1" dirty="0">
                <a:solidFill>
                  <a:schemeClr val="tx1">
                    <a:lumMod val="50000"/>
                    <a:lumOff val="50000"/>
                  </a:schemeClr>
                </a:solidFill>
                <a:latin typeface="+mn-ea"/>
                <a:ea typeface="+mn-ea"/>
              </a:rPr>
              <a:t>資本金</a:t>
            </a:r>
          </a:p>
        </p:txBody>
      </p:sp>
      <p:sp>
        <p:nvSpPr>
          <p:cNvPr id="38" name="タイトル 1">
            <a:extLst>
              <a:ext uri="{FF2B5EF4-FFF2-40B4-BE49-F238E27FC236}">
                <a16:creationId xmlns:a16="http://schemas.microsoft.com/office/drawing/2014/main" id="{A1B8EA11-7DF0-B54D-94CD-F9D1A7ADCB41}"/>
              </a:ext>
            </a:extLst>
          </p:cNvPr>
          <p:cNvSpPr txBox="1">
            <a:spLocks/>
          </p:cNvSpPr>
          <p:nvPr/>
        </p:nvSpPr>
        <p:spPr>
          <a:xfrm>
            <a:off x="1444423" y="4149586"/>
            <a:ext cx="4300592" cy="330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200" dirty="0">
                <a:solidFill>
                  <a:schemeClr val="tx1">
                    <a:lumMod val="85000"/>
                    <a:lumOff val="15000"/>
                  </a:schemeClr>
                </a:solidFill>
                <a:latin typeface="+mn-ea"/>
                <a:ea typeface="+mn-ea"/>
              </a:rPr>
              <a:t>5,000,000</a:t>
            </a:r>
            <a:r>
              <a:rPr lang="ja-JP" altLang="en-US" sz="1200" dirty="0">
                <a:solidFill>
                  <a:schemeClr val="tx1">
                    <a:lumMod val="85000"/>
                    <a:lumOff val="15000"/>
                  </a:schemeClr>
                </a:solidFill>
                <a:latin typeface="+mn-ea"/>
                <a:ea typeface="+mn-ea"/>
              </a:rPr>
              <a:t>円</a:t>
            </a:r>
          </a:p>
        </p:txBody>
      </p:sp>
      <p:sp>
        <p:nvSpPr>
          <p:cNvPr id="39" name="タイトル 1">
            <a:extLst>
              <a:ext uri="{FF2B5EF4-FFF2-40B4-BE49-F238E27FC236}">
                <a16:creationId xmlns:a16="http://schemas.microsoft.com/office/drawing/2014/main" id="{41ADC905-B3B9-BC60-5B99-14E1812FD16B}"/>
              </a:ext>
            </a:extLst>
          </p:cNvPr>
          <p:cNvSpPr txBox="1">
            <a:spLocks/>
          </p:cNvSpPr>
          <p:nvPr/>
        </p:nvSpPr>
        <p:spPr>
          <a:xfrm>
            <a:off x="535850" y="4874542"/>
            <a:ext cx="834684" cy="3308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200" b="1" dirty="0">
                <a:solidFill>
                  <a:schemeClr val="tx1">
                    <a:lumMod val="50000"/>
                    <a:lumOff val="50000"/>
                  </a:schemeClr>
                </a:solidFill>
                <a:latin typeface="+mn-ea"/>
                <a:ea typeface="+mn-ea"/>
              </a:rPr>
              <a:t>代表者</a:t>
            </a:r>
          </a:p>
        </p:txBody>
      </p:sp>
      <p:sp>
        <p:nvSpPr>
          <p:cNvPr id="40" name="タイトル 1">
            <a:extLst>
              <a:ext uri="{FF2B5EF4-FFF2-40B4-BE49-F238E27FC236}">
                <a16:creationId xmlns:a16="http://schemas.microsoft.com/office/drawing/2014/main" id="{F5913F1A-5543-4A66-9442-4BB33A4D0363}"/>
              </a:ext>
            </a:extLst>
          </p:cNvPr>
          <p:cNvSpPr txBox="1">
            <a:spLocks/>
          </p:cNvSpPr>
          <p:nvPr/>
        </p:nvSpPr>
        <p:spPr>
          <a:xfrm>
            <a:off x="1444423" y="4874542"/>
            <a:ext cx="4300592" cy="330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200" dirty="0">
                <a:solidFill>
                  <a:schemeClr val="tx1">
                    <a:lumMod val="85000"/>
                    <a:lumOff val="15000"/>
                  </a:schemeClr>
                </a:solidFill>
                <a:latin typeface="+mn-ea"/>
                <a:ea typeface="+mn-ea"/>
              </a:rPr>
              <a:t>小林 大輔</a:t>
            </a:r>
          </a:p>
        </p:txBody>
      </p:sp>
      <p:sp>
        <p:nvSpPr>
          <p:cNvPr id="44" name="タイトル 1">
            <a:extLst>
              <a:ext uri="{FF2B5EF4-FFF2-40B4-BE49-F238E27FC236}">
                <a16:creationId xmlns:a16="http://schemas.microsoft.com/office/drawing/2014/main" id="{E94665BC-AA18-25FB-DC06-2625CFE9E671}"/>
              </a:ext>
            </a:extLst>
          </p:cNvPr>
          <p:cNvSpPr txBox="1">
            <a:spLocks/>
          </p:cNvSpPr>
          <p:nvPr/>
        </p:nvSpPr>
        <p:spPr>
          <a:xfrm>
            <a:off x="535850" y="5521498"/>
            <a:ext cx="834684" cy="33088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200" b="1" dirty="0">
                <a:solidFill>
                  <a:schemeClr val="tx1">
                    <a:lumMod val="50000"/>
                    <a:lumOff val="50000"/>
                  </a:schemeClr>
                </a:solidFill>
                <a:latin typeface="+mn-ea"/>
                <a:ea typeface="+mn-ea"/>
              </a:rPr>
              <a:t>設立</a:t>
            </a:r>
          </a:p>
        </p:txBody>
      </p:sp>
      <p:sp>
        <p:nvSpPr>
          <p:cNvPr id="45" name="タイトル 1">
            <a:extLst>
              <a:ext uri="{FF2B5EF4-FFF2-40B4-BE49-F238E27FC236}">
                <a16:creationId xmlns:a16="http://schemas.microsoft.com/office/drawing/2014/main" id="{F0060D86-C7FA-707C-A948-FCB4E7F4F6F5}"/>
              </a:ext>
            </a:extLst>
          </p:cNvPr>
          <p:cNvSpPr txBox="1">
            <a:spLocks/>
          </p:cNvSpPr>
          <p:nvPr/>
        </p:nvSpPr>
        <p:spPr>
          <a:xfrm>
            <a:off x="1444423" y="5521498"/>
            <a:ext cx="4300592" cy="3308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en-US" altLang="ja-JP" sz="1200" dirty="0">
                <a:solidFill>
                  <a:schemeClr val="tx1">
                    <a:lumMod val="85000"/>
                    <a:lumOff val="15000"/>
                  </a:schemeClr>
                </a:solidFill>
                <a:latin typeface="+mn-ea"/>
                <a:ea typeface="+mn-ea"/>
              </a:rPr>
              <a:t>2012</a:t>
            </a:r>
            <a:r>
              <a:rPr lang="ja-JP" altLang="en-US" sz="1200" dirty="0">
                <a:solidFill>
                  <a:schemeClr val="tx1">
                    <a:lumMod val="85000"/>
                    <a:lumOff val="15000"/>
                  </a:schemeClr>
                </a:solidFill>
                <a:latin typeface="+mn-ea"/>
                <a:ea typeface="+mn-ea"/>
              </a:rPr>
              <a:t>年</a:t>
            </a:r>
            <a:r>
              <a:rPr lang="en-US" altLang="ja-JP" sz="1200" dirty="0">
                <a:solidFill>
                  <a:schemeClr val="tx1">
                    <a:lumMod val="85000"/>
                    <a:lumOff val="15000"/>
                  </a:schemeClr>
                </a:solidFill>
                <a:latin typeface="+mn-ea"/>
                <a:ea typeface="+mn-ea"/>
              </a:rPr>
              <a:t>10</a:t>
            </a:r>
            <a:r>
              <a:rPr lang="ja-JP" altLang="en-US" sz="1200" dirty="0">
                <a:solidFill>
                  <a:schemeClr val="tx1">
                    <a:lumMod val="85000"/>
                    <a:lumOff val="15000"/>
                  </a:schemeClr>
                </a:solidFill>
                <a:latin typeface="+mn-ea"/>
                <a:ea typeface="+mn-ea"/>
              </a:rPr>
              <a:t>月</a:t>
            </a:r>
            <a:r>
              <a:rPr lang="en-US" altLang="ja-JP" sz="1200" dirty="0">
                <a:solidFill>
                  <a:schemeClr val="tx1">
                    <a:lumMod val="85000"/>
                    <a:lumOff val="15000"/>
                  </a:schemeClr>
                </a:solidFill>
                <a:latin typeface="+mn-ea"/>
                <a:ea typeface="+mn-ea"/>
              </a:rPr>
              <a:t>3</a:t>
            </a:r>
            <a:r>
              <a:rPr lang="ja-JP" altLang="en-US" sz="1200" dirty="0">
                <a:solidFill>
                  <a:schemeClr val="tx1">
                    <a:lumMod val="85000"/>
                    <a:lumOff val="15000"/>
                  </a:schemeClr>
                </a:solidFill>
                <a:latin typeface="+mn-ea"/>
                <a:ea typeface="+mn-ea"/>
              </a:rPr>
              <a:t>日</a:t>
            </a:r>
          </a:p>
        </p:txBody>
      </p:sp>
      <p:sp>
        <p:nvSpPr>
          <p:cNvPr id="46" name="四角形: 角を丸くする 45">
            <a:extLst>
              <a:ext uri="{FF2B5EF4-FFF2-40B4-BE49-F238E27FC236}">
                <a16:creationId xmlns:a16="http://schemas.microsoft.com/office/drawing/2014/main" id="{C438C5DB-6B15-CAA6-619C-3B0FF6E446B9}"/>
              </a:ext>
            </a:extLst>
          </p:cNvPr>
          <p:cNvSpPr>
            <a:spLocks/>
          </p:cNvSpPr>
          <p:nvPr/>
        </p:nvSpPr>
        <p:spPr>
          <a:xfrm>
            <a:off x="6207185" y="1463454"/>
            <a:ext cx="5719666" cy="5130211"/>
          </a:xfrm>
          <a:prstGeom prst="roundRect">
            <a:avLst>
              <a:gd name="adj" fmla="val 1836"/>
            </a:avLst>
          </a:prstGeom>
          <a:solidFill>
            <a:schemeClr val="bg1"/>
          </a:solidFill>
          <a:ln>
            <a:noFill/>
          </a:ln>
          <a:effectLst>
            <a:outerShdw blurRad="558800" dir="2700000" algn="tl" rotWithShape="0">
              <a:prstClr val="black">
                <a:alpha val="12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ｚ　</a:t>
            </a:r>
          </a:p>
        </p:txBody>
      </p:sp>
      <p:cxnSp>
        <p:nvCxnSpPr>
          <p:cNvPr id="48" name="直線コネクタ 47">
            <a:extLst>
              <a:ext uri="{FF2B5EF4-FFF2-40B4-BE49-F238E27FC236}">
                <a16:creationId xmlns:a16="http://schemas.microsoft.com/office/drawing/2014/main" id="{643CD240-4F54-3017-C13B-FB6A791CDAEA}"/>
              </a:ext>
            </a:extLst>
          </p:cNvPr>
          <p:cNvCxnSpPr>
            <a:cxnSpLocks/>
          </p:cNvCxnSpPr>
          <p:nvPr/>
        </p:nvCxnSpPr>
        <p:spPr>
          <a:xfrm>
            <a:off x="620625" y="2521527"/>
            <a:ext cx="498922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83612B1-D78B-08A3-9E52-3CABCBF8CC66}"/>
              </a:ext>
            </a:extLst>
          </p:cNvPr>
          <p:cNvCxnSpPr>
            <a:cxnSpLocks/>
          </p:cNvCxnSpPr>
          <p:nvPr/>
        </p:nvCxnSpPr>
        <p:spPr>
          <a:xfrm>
            <a:off x="620625" y="3260436"/>
            <a:ext cx="498922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C848C386-EC46-EA34-2936-D4849FC13FC2}"/>
              </a:ext>
            </a:extLst>
          </p:cNvPr>
          <p:cNvCxnSpPr>
            <a:cxnSpLocks/>
          </p:cNvCxnSpPr>
          <p:nvPr/>
        </p:nvCxnSpPr>
        <p:spPr>
          <a:xfrm>
            <a:off x="620625" y="3953163"/>
            <a:ext cx="498922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2E6411D6-5F8B-21CC-B069-8EC7929F7526}"/>
              </a:ext>
            </a:extLst>
          </p:cNvPr>
          <p:cNvCxnSpPr>
            <a:cxnSpLocks/>
          </p:cNvCxnSpPr>
          <p:nvPr/>
        </p:nvCxnSpPr>
        <p:spPr>
          <a:xfrm>
            <a:off x="620625" y="4692073"/>
            <a:ext cx="498922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B95470DF-4B6D-1F8E-1DD4-16B30C68A065}"/>
              </a:ext>
            </a:extLst>
          </p:cNvPr>
          <p:cNvCxnSpPr>
            <a:cxnSpLocks/>
          </p:cNvCxnSpPr>
          <p:nvPr/>
        </p:nvCxnSpPr>
        <p:spPr>
          <a:xfrm>
            <a:off x="620625" y="5384800"/>
            <a:ext cx="498922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BC97E542-E8E0-BE9D-A7F0-687648844EE6}"/>
              </a:ext>
            </a:extLst>
          </p:cNvPr>
          <p:cNvCxnSpPr>
            <a:cxnSpLocks/>
          </p:cNvCxnSpPr>
          <p:nvPr/>
        </p:nvCxnSpPr>
        <p:spPr>
          <a:xfrm>
            <a:off x="620625" y="6031345"/>
            <a:ext cx="498922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4" name="四角形: 角を丸くする 73">
            <a:extLst>
              <a:ext uri="{FF2B5EF4-FFF2-40B4-BE49-F238E27FC236}">
                <a16:creationId xmlns:a16="http://schemas.microsoft.com/office/drawing/2014/main" id="{00090CF5-31D1-8075-145B-7AEDF0D4E5A7}"/>
              </a:ext>
            </a:extLst>
          </p:cNvPr>
          <p:cNvSpPr/>
          <p:nvPr/>
        </p:nvSpPr>
        <p:spPr>
          <a:xfrm>
            <a:off x="6511636" y="1980900"/>
            <a:ext cx="5144514" cy="1215236"/>
          </a:xfrm>
          <a:prstGeom prst="roundRect">
            <a:avLst>
              <a:gd name="adj" fmla="val 867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タイトル 1">
            <a:extLst>
              <a:ext uri="{FF2B5EF4-FFF2-40B4-BE49-F238E27FC236}">
                <a16:creationId xmlns:a16="http://schemas.microsoft.com/office/drawing/2014/main" id="{D841DED3-B855-230C-4364-AC6D82832441}"/>
              </a:ext>
            </a:extLst>
          </p:cNvPr>
          <p:cNvSpPr txBox="1">
            <a:spLocks/>
          </p:cNvSpPr>
          <p:nvPr/>
        </p:nvSpPr>
        <p:spPr>
          <a:xfrm>
            <a:off x="6197949" y="2122983"/>
            <a:ext cx="5720175" cy="5165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dirty="0">
                <a:solidFill>
                  <a:schemeClr val="tx1">
                    <a:lumMod val="85000"/>
                    <a:lumOff val="15000"/>
                  </a:schemeClr>
                </a:solidFill>
                <a:latin typeface="+mn-ea"/>
                <a:ea typeface="+mn-ea"/>
                <a:hlinkClick r:id="rId4" tooltip="無料相談はこちら">
                  <a:extLst>
                    <a:ext uri="{A12FA001-AC4F-418D-AE19-62706E023703}">
                      <ahyp:hlinkClr xmlns:ahyp="http://schemas.microsoft.com/office/drawing/2018/hyperlinkcolor" val="tx"/>
                    </a:ext>
                  </a:extLst>
                </a:hlinkClick>
              </a:rPr>
              <a:t>無料相談は</a:t>
            </a:r>
            <a:r>
              <a:rPr lang="ja-JP" altLang="en-US" sz="2000" b="1" u="sng" dirty="0">
                <a:solidFill>
                  <a:schemeClr val="tx1">
                    <a:lumMod val="85000"/>
                    <a:lumOff val="15000"/>
                  </a:schemeClr>
                </a:solidFill>
                <a:latin typeface="+mn-ea"/>
                <a:ea typeface="+mn-ea"/>
                <a:hlinkClick r:id="rId4" tooltip="無料相談はこちら">
                  <a:extLst>
                    <a:ext uri="{A12FA001-AC4F-418D-AE19-62706E023703}">
                      <ahyp:hlinkClr xmlns:ahyp="http://schemas.microsoft.com/office/drawing/2018/hyperlinkcolor" val="tx"/>
                    </a:ext>
                  </a:extLst>
                </a:hlinkClick>
              </a:rPr>
              <a:t>こちら</a:t>
            </a:r>
            <a:endParaRPr lang="ja-JP" altLang="en-US" sz="2000" b="1" u="sng" dirty="0">
              <a:solidFill>
                <a:schemeClr val="tx1">
                  <a:lumMod val="85000"/>
                  <a:lumOff val="15000"/>
                </a:schemeClr>
              </a:solidFill>
              <a:latin typeface="+mn-ea"/>
              <a:ea typeface="+mn-ea"/>
            </a:endParaRPr>
          </a:p>
        </p:txBody>
      </p:sp>
      <p:sp>
        <p:nvSpPr>
          <p:cNvPr id="75" name="タイトル 1">
            <a:extLst>
              <a:ext uri="{FF2B5EF4-FFF2-40B4-BE49-F238E27FC236}">
                <a16:creationId xmlns:a16="http://schemas.microsoft.com/office/drawing/2014/main" id="{EE5BB21F-6F62-B18A-A6B3-95891D5FF10C}"/>
              </a:ext>
            </a:extLst>
          </p:cNvPr>
          <p:cNvSpPr txBox="1">
            <a:spLocks/>
          </p:cNvSpPr>
          <p:nvPr/>
        </p:nvSpPr>
        <p:spPr>
          <a:xfrm>
            <a:off x="6197949" y="2589563"/>
            <a:ext cx="5720175" cy="3498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400" b="1" dirty="0">
                <a:solidFill>
                  <a:schemeClr val="tx1">
                    <a:lumMod val="85000"/>
                    <a:lumOff val="15000"/>
                  </a:schemeClr>
                </a:solidFill>
                <a:latin typeface="+mn-ea"/>
                <a:ea typeface="+mn-ea"/>
              </a:rPr>
              <a:t>https://primenumbers.co.jp/</a:t>
            </a:r>
            <a:endParaRPr lang="ja-JP" altLang="en-US" sz="1400" b="1" u="sng" dirty="0">
              <a:solidFill>
                <a:schemeClr val="tx1">
                  <a:lumMod val="85000"/>
                  <a:lumOff val="15000"/>
                </a:schemeClr>
              </a:solidFill>
              <a:latin typeface="+mn-ea"/>
              <a:ea typeface="+mn-ea"/>
            </a:endParaRPr>
          </a:p>
        </p:txBody>
      </p:sp>
      <p:sp>
        <p:nvSpPr>
          <p:cNvPr id="76" name="四角形: 角を丸くする 75">
            <a:extLst>
              <a:ext uri="{FF2B5EF4-FFF2-40B4-BE49-F238E27FC236}">
                <a16:creationId xmlns:a16="http://schemas.microsoft.com/office/drawing/2014/main" id="{2EDDFD01-8741-AAFC-F208-A087AF660B97}"/>
              </a:ext>
            </a:extLst>
          </p:cNvPr>
          <p:cNvSpPr/>
          <p:nvPr/>
        </p:nvSpPr>
        <p:spPr>
          <a:xfrm>
            <a:off x="6511636" y="3441078"/>
            <a:ext cx="5144514" cy="1215236"/>
          </a:xfrm>
          <a:prstGeom prst="roundRect">
            <a:avLst>
              <a:gd name="adj" fmla="val 867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タイトル 1">
            <a:extLst>
              <a:ext uri="{FF2B5EF4-FFF2-40B4-BE49-F238E27FC236}">
                <a16:creationId xmlns:a16="http://schemas.microsoft.com/office/drawing/2014/main" id="{A774400F-E779-E8DE-DDAE-CBF6BD533130}"/>
              </a:ext>
            </a:extLst>
          </p:cNvPr>
          <p:cNvSpPr txBox="1">
            <a:spLocks/>
          </p:cNvSpPr>
          <p:nvPr/>
        </p:nvSpPr>
        <p:spPr>
          <a:xfrm>
            <a:off x="6197949" y="3583161"/>
            <a:ext cx="5720175" cy="5165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b="1" u="sng" dirty="0">
                <a:latin typeface="+mn-ea"/>
                <a:ea typeface="+mn-ea"/>
                <a:hlinkClick r:id="rId5">
                  <a:extLst>
                    <a:ext uri="{A12FA001-AC4F-418D-AE19-62706E023703}">
                      <ahyp:hlinkClr xmlns:ahyp="http://schemas.microsoft.com/office/drawing/2018/hyperlinkcolor" val="tx"/>
                    </a:ext>
                  </a:extLst>
                </a:hlinkClick>
              </a:rPr>
              <a:t>広告運用サービスのご案内資料はこちら</a:t>
            </a:r>
            <a:endParaRPr lang="ja-JP" altLang="en-US" sz="2000" b="1" u="sng" dirty="0">
              <a:latin typeface="+mn-ea"/>
              <a:ea typeface="+mn-ea"/>
            </a:endParaRPr>
          </a:p>
        </p:txBody>
      </p:sp>
      <p:sp>
        <p:nvSpPr>
          <p:cNvPr id="78" name="タイトル 1">
            <a:extLst>
              <a:ext uri="{FF2B5EF4-FFF2-40B4-BE49-F238E27FC236}">
                <a16:creationId xmlns:a16="http://schemas.microsoft.com/office/drawing/2014/main" id="{7E9EF72D-6217-C4B7-6C44-EFCF6AAE9FFB}"/>
              </a:ext>
            </a:extLst>
          </p:cNvPr>
          <p:cNvSpPr txBox="1">
            <a:spLocks/>
          </p:cNvSpPr>
          <p:nvPr/>
        </p:nvSpPr>
        <p:spPr>
          <a:xfrm>
            <a:off x="6197949" y="4049741"/>
            <a:ext cx="5720175" cy="3498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200" b="1" dirty="0">
                <a:solidFill>
                  <a:schemeClr val="tx1">
                    <a:lumMod val="85000"/>
                    <a:lumOff val="15000"/>
                  </a:schemeClr>
                </a:solidFill>
                <a:latin typeface="+mn-ea"/>
                <a:ea typeface="+mn-ea"/>
              </a:rPr>
              <a:t>https://primenumbers.co.jp/download/primenumbers-service/</a:t>
            </a:r>
            <a:endParaRPr lang="ja-JP" altLang="en-US" sz="1200" b="1" u="sng" dirty="0">
              <a:solidFill>
                <a:schemeClr val="tx1">
                  <a:lumMod val="85000"/>
                  <a:lumOff val="15000"/>
                </a:schemeClr>
              </a:solidFill>
              <a:latin typeface="+mn-ea"/>
              <a:ea typeface="+mn-ea"/>
            </a:endParaRPr>
          </a:p>
        </p:txBody>
      </p:sp>
      <p:sp>
        <p:nvSpPr>
          <p:cNvPr id="79" name="四角形: 角を丸くする 78">
            <a:extLst>
              <a:ext uri="{FF2B5EF4-FFF2-40B4-BE49-F238E27FC236}">
                <a16:creationId xmlns:a16="http://schemas.microsoft.com/office/drawing/2014/main" id="{4DB3F96D-9086-B0E1-E385-5A51C3528E71}"/>
              </a:ext>
            </a:extLst>
          </p:cNvPr>
          <p:cNvSpPr/>
          <p:nvPr/>
        </p:nvSpPr>
        <p:spPr>
          <a:xfrm>
            <a:off x="6511636" y="4911750"/>
            <a:ext cx="5144514" cy="1215236"/>
          </a:xfrm>
          <a:prstGeom prst="roundRect">
            <a:avLst>
              <a:gd name="adj" fmla="val 8676"/>
            </a:avLst>
          </a:prstGeom>
          <a:solidFill>
            <a:schemeClr val="bg1">
              <a:lumMod val="9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タイトル 1">
            <a:extLst>
              <a:ext uri="{FF2B5EF4-FFF2-40B4-BE49-F238E27FC236}">
                <a16:creationId xmlns:a16="http://schemas.microsoft.com/office/drawing/2014/main" id="{51CB9FD8-FADF-D1FC-08C2-0A9FF40F88FC}"/>
              </a:ext>
            </a:extLst>
          </p:cNvPr>
          <p:cNvSpPr txBox="1">
            <a:spLocks/>
          </p:cNvSpPr>
          <p:nvPr/>
        </p:nvSpPr>
        <p:spPr>
          <a:xfrm>
            <a:off x="6197949" y="5053833"/>
            <a:ext cx="5720175" cy="5165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2000" b="1" u="sng" dirty="0">
                <a:solidFill>
                  <a:schemeClr val="tx1">
                    <a:lumMod val="85000"/>
                    <a:lumOff val="15000"/>
                  </a:schemeClr>
                </a:solidFill>
                <a:latin typeface="+mn-ea"/>
                <a:ea typeface="+mn-ea"/>
                <a:hlinkClick r:id="rId6">
                  <a:extLst>
                    <a:ext uri="{A12FA001-AC4F-418D-AE19-62706E023703}">
                      <ahyp:hlinkClr xmlns:ahyp="http://schemas.microsoft.com/office/drawing/2018/hyperlinkcolor" val="tx"/>
                    </a:ext>
                  </a:extLst>
                </a:hlinkClick>
              </a:rPr>
              <a:t>Web</a:t>
            </a:r>
            <a:r>
              <a:rPr lang="ja-JP" altLang="en-US" sz="2000" b="1" u="sng" dirty="0">
                <a:solidFill>
                  <a:schemeClr val="tx1">
                    <a:lumMod val="85000"/>
                    <a:lumOff val="15000"/>
                  </a:schemeClr>
                </a:solidFill>
                <a:latin typeface="+mn-ea"/>
                <a:ea typeface="+mn-ea"/>
                <a:hlinkClick r:id="rId6">
                  <a:extLst>
                    <a:ext uri="{A12FA001-AC4F-418D-AE19-62706E023703}">
                      <ahyp:hlinkClr xmlns:ahyp="http://schemas.microsoft.com/office/drawing/2018/hyperlinkcolor" val="tx"/>
                    </a:ext>
                  </a:extLst>
                </a:hlinkClick>
              </a:rPr>
              <a:t>制作サービスのご案内資料はこちら</a:t>
            </a:r>
            <a:endParaRPr lang="ja-JP" altLang="en-US" sz="2000" b="1" u="sng" dirty="0">
              <a:solidFill>
                <a:schemeClr val="tx1">
                  <a:lumMod val="85000"/>
                  <a:lumOff val="15000"/>
                </a:schemeClr>
              </a:solidFill>
              <a:latin typeface="+mn-ea"/>
              <a:ea typeface="+mn-ea"/>
            </a:endParaRPr>
          </a:p>
        </p:txBody>
      </p:sp>
      <p:sp>
        <p:nvSpPr>
          <p:cNvPr id="2" name="タイトル 1">
            <a:extLst>
              <a:ext uri="{FF2B5EF4-FFF2-40B4-BE49-F238E27FC236}">
                <a16:creationId xmlns:a16="http://schemas.microsoft.com/office/drawing/2014/main" id="{87DA058A-F2CD-37C1-D062-6ADD769BA523}"/>
              </a:ext>
            </a:extLst>
          </p:cNvPr>
          <p:cNvSpPr txBox="1">
            <a:spLocks/>
          </p:cNvSpPr>
          <p:nvPr/>
        </p:nvSpPr>
        <p:spPr>
          <a:xfrm>
            <a:off x="6197949" y="5505033"/>
            <a:ext cx="5720175" cy="3498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200" b="1" dirty="0">
                <a:solidFill>
                  <a:schemeClr val="tx1">
                    <a:lumMod val="85000"/>
                    <a:lumOff val="15000"/>
                  </a:schemeClr>
                </a:solidFill>
                <a:latin typeface="+mn-ea"/>
                <a:ea typeface="+mn-ea"/>
              </a:rPr>
              <a:t>https://primenumbers.co.jp/download/web-pro-service/</a:t>
            </a:r>
            <a:endParaRPr lang="ja-JP" altLang="en-US" sz="1200" b="1" u="sng" dirty="0">
              <a:solidFill>
                <a:schemeClr val="tx1">
                  <a:lumMod val="85000"/>
                  <a:lumOff val="15000"/>
                </a:schemeClr>
              </a:solidFill>
              <a:latin typeface="+mn-ea"/>
              <a:ea typeface="+mn-ea"/>
            </a:endParaRPr>
          </a:p>
        </p:txBody>
      </p:sp>
    </p:spTree>
    <p:extLst>
      <p:ext uri="{BB962C8B-B14F-4D97-AF65-F5344CB8AC3E}">
        <p14:creationId xmlns:p14="http://schemas.microsoft.com/office/powerpoint/2010/main" val="506404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9A6E8-2D41-CE4D-8C24-303B60681FA6}"/>
              </a:ext>
            </a:extLst>
          </p:cNvPr>
          <p:cNvSpPr>
            <a:spLocks noGrp="1"/>
          </p:cNvSpPr>
          <p:nvPr>
            <p:ph type="title"/>
          </p:nvPr>
        </p:nvSpPr>
        <p:spPr>
          <a:xfrm>
            <a:off x="423372" y="1070705"/>
            <a:ext cx="8873028" cy="2570453"/>
          </a:xfrm>
        </p:spPr>
        <p:txBody>
          <a:bodyPr>
            <a:noAutofit/>
          </a:bodyPr>
          <a:lstStyle/>
          <a:p>
            <a:pPr>
              <a:lnSpc>
                <a:spcPct val="125000"/>
              </a:lnSpc>
            </a:pPr>
            <a:r>
              <a:rPr kumimoji="1" lang="ja-JP" altLang="en-US" sz="6000" dirty="0"/>
              <a:t>フリー素材は</a:t>
            </a:r>
            <a:br>
              <a:rPr kumimoji="1" lang="en-US" altLang="ja-JP" sz="6000" dirty="0"/>
            </a:br>
            <a:r>
              <a:rPr kumimoji="1" lang="ja-JP" altLang="en-US" sz="6000" dirty="0"/>
              <a:t>探すのに時間がかかる！</a:t>
            </a:r>
          </a:p>
        </p:txBody>
      </p:sp>
      <p:sp>
        <p:nvSpPr>
          <p:cNvPr id="6" name="テキスト ボックス 5">
            <a:extLst>
              <a:ext uri="{FF2B5EF4-FFF2-40B4-BE49-F238E27FC236}">
                <a16:creationId xmlns:a16="http://schemas.microsoft.com/office/drawing/2014/main" id="{38308FF7-9234-E4D6-518B-788CA07B126F}"/>
              </a:ext>
            </a:extLst>
          </p:cNvPr>
          <p:cNvSpPr txBox="1"/>
          <p:nvPr/>
        </p:nvSpPr>
        <p:spPr>
          <a:xfrm>
            <a:off x="499572" y="3789004"/>
            <a:ext cx="9368631" cy="2164888"/>
          </a:xfrm>
          <a:prstGeom prst="rect">
            <a:avLst/>
          </a:prstGeom>
          <a:noFill/>
        </p:spPr>
        <p:txBody>
          <a:bodyPr wrap="square" rtlCol="0">
            <a:spAutoFit/>
          </a:bodyPr>
          <a:lstStyle/>
          <a:p>
            <a:pPr>
              <a:lnSpc>
                <a:spcPct val="150000"/>
              </a:lnSpc>
            </a:pPr>
            <a:r>
              <a:rPr lang="ja-JP" altLang="en-US" sz="1300" b="0" i="0" dirty="0">
                <a:solidFill>
                  <a:srgbClr val="100313"/>
                </a:solidFill>
                <a:effectLst/>
                <a:latin typeface="+mn-ea"/>
              </a:rPr>
              <a:t>イラストのフリー素材は、資料や記事で</a:t>
            </a:r>
            <a:r>
              <a:rPr lang="ja-JP" altLang="en-US" sz="1300" dirty="0">
                <a:solidFill>
                  <a:srgbClr val="100313"/>
                </a:solidFill>
                <a:latin typeface="+mn-ea"/>
              </a:rPr>
              <a:t>よ</a:t>
            </a:r>
            <a:r>
              <a:rPr lang="ja-JP" altLang="en-US" sz="1300" b="0" i="0" dirty="0">
                <a:solidFill>
                  <a:srgbClr val="100313"/>
                </a:solidFill>
                <a:effectLst/>
                <a:latin typeface="+mn-ea"/>
              </a:rPr>
              <a:t>く使われます。</a:t>
            </a:r>
            <a:endParaRPr lang="en-US" altLang="ja-JP" sz="1300" b="0" i="0" dirty="0">
              <a:solidFill>
                <a:srgbClr val="100313"/>
              </a:solidFill>
              <a:effectLst/>
              <a:latin typeface="+mn-ea"/>
            </a:endParaRPr>
          </a:p>
          <a:p>
            <a:pPr>
              <a:lnSpc>
                <a:spcPct val="150000"/>
              </a:lnSpc>
            </a:pPr>
            <a:r>
              <a:rPr lang="ja-JP" altLang="en-US" sz="1300" b="0" i="0" dirty="0">
                <a:solidFill>
                  <a:srgbClr val="100313"/>
                </a:solidFill>
                <a:effectLst/>
                <a:latin typeface="+mn-ea"/>
              </a:rPr>
              <a:t>しかし、これだ！と思えるものにたどり着くまで時間がかかります。</a:t>
            </a:r>
            <a:endParaRPr lang="en-US" altLang="ja-JP" sz="1300" b="0" i="0" dirty="0">
              <a:solidFill>
                <a:srgbClr val="100313"/>
              </a:solidFill>
              <a:effectLst/>
              <a:latin typeface="+mn-ea"/>
            </a:endParaRPr>
          </a:p>
          <a:p>
            <a:pPr>
              <a:lnSpc>
                <a:spcPct val="150000"/>
              </a:lnSpc>
            </a:pPr>
            <a:r>
              <a:rPr lang="ja-JP" altLang="en-US" sz="1300" dirty="0">
                <a:solidFill>
                  <a:srgbClr val="100313"/>
                </a:solidFill>
                <a:latin typeface="+mn-ea"/>
              </a:rPr>
              <a:t>時間がかかる要因として、下記が挙げられます。</a:t>
            </a:r>
            <a:endParaRPr lang="en-US" altLang="ja-JP" sz="1300" dirty="0">
              <a:solidFill>
                <a:srgbClr val="100313"/>
              </a:solidFill>
              <a:latin typeface="+mn-ea"/>
            </a:endParaRPr>
          </a:p>
          <a:p>
            <a:pPr>
              <a:lnSpc>
                <a:spcPct val="150000"/>
              </a:lnSpc>
            </a:pPr>
            <a:r>
              <a:rPr lang="ja-JP" altLang="en-US" sz="1300" dirty="0">
                <a:solidFill>
                  <a:srgbClr val="100313"/>
                </a:solidFill>
                <a:latin typeface="+mn-ea"/>
              </a:rPr>
              <a:t>・テイストは気に入っているのに、欲しいポーズ・色がない</a:t>
            </a:r>
            <a:endParaRPr lang="en-US" altLang="ja-JP" sz="1300" dirty="0">
              <a:solidFill>
                <a:srgbClr val="100313"/>
              </a:solidFill>
              <a:latin typeface="+mn-ea"/>
            </a:endParaRPr>
          </a:p>
          <a:p>
            <a:pPr>
              <a:lnSpc>
                <a:spcPct val="150000"/>
              </a:lnSpc>
            </a:pPr>
            <a:r>
              <a:rPr lang="ja-JP" altLang="en-US" sz="1300" dirty="0">
                <a:solidFill>
                  <a:srgbClr val="100313"/>
                </a:solidFill>
                <a:latin typeface="+mn-ea"/>
              </a:rPr>
              <a:t>・同じ顔で、違うポーズがいくつも欲しい　等</a:t>
            </a:r>
            <a:r>
              <a:rPr lang="en-US" altLang="ja-JP" sz="1300" dirty="0">
                <a:solidFill>
                  <a:srgbClr val="100313"/>
                </a:solidFill>
                <a:latin typeface="+mn-ea"/>
              </a:rPr>
              <a:t>…</a:t>
            </a:r>
          </a:p>
          <a:p>
            <a:pPr>
              <a:lnSpc>
                <a:spcPct val="150000"/>
              </a:lnSpc>
            </a:pPr>
            <a:r>
              <a:rPr lang="ja-JP" altLang="en-US" sz="1300" b="0" i="0" dirty="0">
                <a:solidFill>
                  <a:srgbClr val="100313"/>
                </a:solidFill>
                <a:effectLst/>
                <a:latin typeface="+mn-ea"/>
              </a:rPr>
              <a:t>そこで、今回はパーツごとで好きなように組み合わせられるイラストをご用意しました。</a:t>
            </a:r>
          </a:p>
          <a:p>
            <a:pPr>
              <a:lnSpc>
                <a:spcPct val="150000"/>
              </a:lnSpc>
            </a:pPr>
            <a:r>
              <a:rPr kumimoji="1" lang="ja-JP" altLang="en-US" sz="1300" dirty="0">
                <a:latin typeface="+mn-ea"/>
              </a:rPr>
              <a:t>次ページの利用規約を守り、自由にご使用ください。</a:t>
            </a:r>
          </a:p>
        </p:txBody>
      </p:sp>
      <p:sp>
        <p:nvSpPr>
          <p:cNvPr id="10" name="テキスト ボックス 9">
            <a:extLst>
              <a:ext uri="{FF2B5EF4-FFF2-40B4-BE49-F238E27FC236}">
                <a16:creationId xmlns:a16="http://schemas.microsoft.com/office/drawing/2014/main" id="{BFA81AEE-B135-6F3B-1A55-26ECA156A97D}"/>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はじめに</a:t>
            </a:r>
          </a:p>
        </p:txBody>
      </p:sp>
      <p:cxnSp>
        <p:nvCxnSpPr>
          <p:cNvPr id="11" name="直線コネクタ 10">
            <a:extLst>
              <a:ext uri="{FF2B5EF4-FFF2-40B4-BE49-F238E27FC236}">
                <a16:creationId xmlns:a16="http://schemas.microsoft.com/office/drawing/2014/main" id="{A2FA1352-12E1-138D-570C-8A9EB6441E15}"/>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05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テキスト ボックス 39">
            <a:extLst>
              <a:ext uri="{FF2B5EF4-FFF2-40B4-BE49-F238E27FC236}">
                <a16:creationId xmlns:a16="http://schemas.microsoft.com/office/drawing/2014/main" id="{B5AFB2D9-3074-4199-B8EC-0FE813DBEED6}"/>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利用規約</a:t>
            </a:r>
          </a:p>
        </p:txBody>
      </p:sp>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97F66B5D-9D84-DEA0-B98F-91613F6D7376}"/>
              </a:ext>
            </a:extLst>
          </p:cNvPr>
          <p:cNvSpPr>
            <a:spLocks noGrp="1"/>
          </p:cNvSpPr>
          <p:nvPr>
            <p:ph type="title"/>
          </p:nvPr>
        </p:nvSpPr>
        <p:spPr>
          <a:xfrm>
            <a:off x="633129" y="925885"/>
            <a:ext cx="5405556" cy="809539"/>
          </a:xfrm>
        </p:spPr>
        <p:txBody>
          <a:bodyPr>
            <a:noAutofit/>
          </a:bodyPr>
          <a:lstStyle/>
          <a:p>
            <a:r>
              <a:rPr kumimoji="1" lang="ja-JP" altLang="en-US" sz="3800" dirty="0"/>
              <a:t>使用する時の注意事項</a:t>
            </a:r>
            <a:endParaRPr lang="ja-JP" altLang="en-US" sz="3800" dirty="0"/>
          </a:p>
        </p:txBody>
      </p:sp>
      <p:grpSp>
        <p:nvGrpSpPr>
          <p:cNvPr id="15" name="グループ化 14">
            <a:extLst>
              <a:ext uri="{FF2B5EF4-FFF2-40B4-BE49-F238E27FC236}">
                <a16:creationId xmlns:a16="http://schemas.microsoft.com/office/drawing/2014/main" id="{3D57BA02-8496-D737-114F-0D6F8027913E}"/>
              </a:ext>
            </a:extLst>
          </p:cNvPr>
          <p:cNvGrpSpPr/>
          <p:nvPr/>
        </p:nvGrpSpPr>
        <p:grpSpPr>
          <a:xfrm>
            <a:off x="681641" y="1731160"/>
            <a:ext cx="3405043" cy="2089739"/>
            <a:chOff x="681641" y="2040301"/>
            <a:chExt cx="3405043" cy="2089739"/>
          </a:xfrm>
        </p:grpSpPr>
        <p:sp>
          <p:nvSpPr>
            <p:cNvPr id="6" name="四角形: 角を丸くする 5">
              <a:extLst>
                <a:ext uri="{FF2B5EF4-FFF2-40B4-BE49-F238E27FC236}">
                  <a16:creationId xmlns:a16="http://schemas.microsoft.com/office/drawing/2014/main" id="{81531437-DE58-9639-FD33-ED72D500D975}"/>
                </a:ext>
              </a:extLst>
            </p:cNvPr>
            <p:cNvSpPr/>
            <p:nvPr/>
          </p:nvSpPr>
          <p:spPr>
            <a:xfrm>
              <a:off x="681641" y="2040301"/>
              <a:ext cx="3405043" cy="2089739"/>
            </a:xfrm>
            <a:prstGeom prst="roundRect">
              <a:avLst>
                <a:gd name="adj" fmla="val 5754"/>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0768709C-6126-B722-D681-A5AA0039F4AA}"/>
                </a:ext>
              </a:extLst>
            </p:cNvPr>
            <p:cNvGrpSpPr/>
            <p:nvPr/>
          </p:nvGrpSpPr>
          <p:grpSpPr>
            <a:xfrm>
              <a:off x="1432417" y="2208813"/>
              <a:ext cx="1903490" cy="377903"/>
              <a:chOff x="951908" y="2376453"/>
              <a:chExt cx="1903490" cy="377903"/>
            </a:xfrm>
          </p:grpSpPr>
          <p:sp>
            <p:nvSpPr>
              <p:cNvPr id="47" name="四角形: 角を丸くする 46">
                <a:extLst>
                  <a:ext uri="{FF2B5EF4-FFF2-40B4-BE49-F238E27FC236}">
                    <a16:creationId xmlns:a16="http://schemas.microsoft.com/office/drawing/2014/main" id="{F6FD5E9F-041E-7BD5-D4B6-EE146ED1ECFE}"/>
                  </a:ext>
                </a:extLst>
              </p:cNvPr>
              <p:cNvSpPr/>
              <p:nvPr/>
            </p:nvSpPr>
            <p:spPr>
              <a:xfrm>
                <a:off x="951908" y="2376453"/>
                <a:ext cx="1903490" cy="377903"/>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51709F63-009A-058F-A5E3-61D05CA8D5BF}"/>
                  </a:ext>
                </a:extLst>
              </p:cNvPr>
              <p:cNvSpPr txBox="1"/>
              <p:nvPr/>
            </p:nvSpPr>
            <p:spPr>
              <a:xfrm>
                <a:off x="1368090" y="2436666"/>
                <a:ext cx="1071127" cy="276999"/>
              </a:xfrm>
              <a:prstGeom prst="rect">
                <a:avLst/>
              </a:prstGeom>
              <a:noFill/>
            </p:spPr>
            <p:txBody>
              <a:bodyPr wrap="none" rtlCol="0">
                <a:spAutoFit/>
              </a:bodyPr>
              <a:lstStyle/>
              <a:p>
                <a:pPr algn="ctr"/>
                <a:r>
                  <a:rPr kumimoji="1" lang="ja-JP" altLang="en-US" sz="1200" b="1" dirty="0">
                    <a:solidFill>
                      <a:schemeClr val="bg1"/>
                    </a:solidFill>
                  </a:rPr>
                  <a:t>商用利用 </a:t>
                </a:r>
                <a:r>
                  <a:rPr kumimoji="1" lang="en-US" altLang="ja-JP" sz="1200" b="1" dirty="0">
                    <a:solidFill>
                      <a:schemeClr val="bg1"/>
                    </a:solidFill>
                  </a:rPr>
                  <a:t>OK</a:t>
                </a:r>
                <a:endParaRPr kumimoji="1" lang="ja-JP" altLang="en-US" sz="1200" b="1" dirty="0">
                  <a:solidFill>
                    <a:schemeClr val="bg1"/>
                  </a:solidFill>
                </a:endParaRPr>
              </a:p>
            </p:txBody>
          </p:sp>
        </p:grpSp>
        <p:sp>
          <p:nvSpPr>
            <p:cNvPr id="13" name="テキスト ボックス 12">
              <a:extLst>
                <a:ext uri="{FF2B5EF4-FFF2-40B4-BE49-F238E27FC236}">
                  <a16:creationId xmlns:a16="http://schemas.microsoft.com/office/drawing/2014/main" id="{0EF58F5A-AE07-5B00-51D3-055C5786B7D0}"/>
                </a:ext>
              </a:extLst>
            </p:cNvPr>
            <p:cNvSpPr txBox="1"/>
            <p:nvPr/>
          </p:nvSpPr>
          <p:spPr>
            <a:xfrm>
              <a:off x="972914" y="2800723"/>
              <a:ext cx="2822496" cy="770467"/>
            </a:xfrm>
            <a:prstGeom prst="rect">
              <a:avLst/>
            </a:prstGeom>
            <a:noFill/>
          </p:spPr>
          <p:txBody>
            <a:bodyPr wrap="square" rtlCol="0">
              <a:spAutoFit/>
            </a:bodyPr>
            <a:lstStyle/>
            <a:p>
              <a:pPr>
                <a:lnSpc>
                  <a:spcPct val="125000"/>
                </a:lnSpc>
              </a:pPr>
              <a:r>
                <a:rPr kumimoji="1" lang="ja-JP" altLang="en-US" sz="1200" dirty="0"/>
                <a:t>個人利用・商用利用を問わず自由にご利用いただけます。</a:t>
              </a:r>
              <a:endParaRPr kumimoji="1" lang="en-US" altLang="ja-JP" sz="1200" dirty="0"/>
            </a:p>
            <a:p>
              <a:pPr>
                <a:lnSpc>
                  <a:spcPct val="125000"/>
                </a:lnSpc>
              </a:pPr>
              <a:r>
                <a:rPr lang="ja-JP" altLang="en-US" sz="1200" dirty="0"/>
                <a:t>ご利用前の申請や事後報告は不要です。</a:t>
              </a:r>
              <a:endParaRPr kumimoji="1" lang="en-US" altLang="ja-JP" sz="1200" dirty="0"/>
            </a:p>
          </p:txBody>
        </p:sp>
      </p:grpSp>
      <p:grpSp>
        <p:nvGrpSpPr>
          <p:cNvPr id="25" name="グループ化 24">
            <a:extLst>
              <a:ext uri="{FF2B5EF4-FFF2-40B4-BE49-F238E27FC236}">
                <a16:creationId xmlns:a16="http://schemas.microsoft.com/office/drawing/2014/main" id="{077F677C-A7A2-A274-05A4-5C0578AFA876}"/>
              </a:ext>
            </a:extLst>
          </p:cNvPr>
          <p:cNvGrpSpPr/>
          <p:nvPr/>
        </p:nvGrpSpPr>
        <p:grpSpPr>
          <a:xfrm>
            <a:off x="4393200" y="1731160"/>
            <a:ext cx="3405600" cy="2089739"/>
            <a:chOff x="4393200" y="2779441"/>
            <a:chExt cx="3405600" cy="2089739"/>
          </a:xfrm>
        </p:grpSpPr>
        <p:sp>
          <p:nvSpPr>
            <p:cNvPr id="23" name="四角形: 角を丸くする 22">
              <a:extLst>
                <a:ext uri="{FF2B5EF4-FFF2-40B4-BE49-F238E27FC236}">
                  <a16:creationId xmlns:a16="http://schemas.microsoft.com/office/drawing/2014/main" id="{E0918099-A2EC-D950-3E3D-B97DCA0B7BD3}"/>
                </a:ext>
              </a:extLst>
            </p:cNvPr>
            <p:cNvSpPr/>
            <p:nvPr/>
          </p:nvSpPr>
          <p:spPr>
            <a:xfrm>
              <a:off x="4393200" y="2779441"/>
              <a:ext cx="3405600" cy="2089739"/>
            </a:xfrm>
            <a:prstGeom prst="roundRect">
              <a:avLst>
                <a:gd name="adj" fmla="val 5754"/>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0DC30FDD-B0BC-DA3E-1875-85966B340377}"/>
                </a:ext>
              </a:extLst>
            </p:cNvPr>
            <p:cNvGrpSpPr/>
            <p:nvPr/>
          </p:nvGrpSpPr>
          <p:grpSpPr>
            <a:xfrm>
              <a:off x="5144255" y="2947953"/>
              <a:ext cx="1903490" cy="377903"/>
              <a:chOff x="3681661" y="2376453"/>
              <a:chExt cx="1903490" cy="377903"/>
            </a:xfrm>
          </p:grpSpPr>
          <p:sp>
            <p:nvSpPr>
              <p:cNvPr id="50" name="四角形: 角を丸くする 49">
                <a:extLst>
                  <a:ext uri="{FF2B5EF4-FFF2-40B4-BE49-F238E27FC236}">
                    <a16:creationId xmlns:a16="http://schemas.microsoft.com/office/drawing/2014/main" id="{845D9C4D-EA79-BECF-4A98-7925FA043FC1}"/>
                  </a:ext>
                </a:extLst>
              </p:cNvPr>
              <p:cNvSpPr/>
              <p:nvPr/>
            </p:nvSpPr>
            <p:spPr>
              <a:xfrm>
                <a:off x="3681661" y="2376453"/>
                <a:ext cx="1903490" cy="377903"/>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1" name="テキスト ボックス 50">
                <a:extLst>
                  <a:ext uri="{FF2B5EF4-FFF2-40B4-BE49-F238E27FC236}">
                    <a16:creationId xmlns:a16="http://schemas.microsoft.com/office/drawing/2014/main" id="{43E42641-843F-154C-8002-72A053CED5BC}"/>
                  </a:ext>
                </a:extLst>
              </p:cNvPr>
              <p:cNvSpPr txBox="1"/>
              <p:nvPr/>
            </p:nvSpPr>
            <p:spPr>
              <a:xfrm>
                <a:off x="4020901" y="2436666"/>
                <a:ext cx="1225015" cy="276999"/>
              </a:xfrm>
              <a:prstGeom prst="rect">
                <a:avLst/>
              </a:prstGeom>
              <a:noFill/>
            </p:spPr>
            <p:txBody>
              <a:bodyPr wrap="none" rtlCol="0">
                <a:spAutoFit/>
              </a:bodyPr>
              <a:lstStyle/>
              <a:p>
                <a:pPr algn="ctr"/>
                <a:r>
                  <a:rPr kumimoji="1" lang="ja-JP" altLang="en-US" sz="1200" b="1" dirty="0">
                    <a:solidFill>
                      <a:schemeClr val="bg1"/>
                    </a:solidFill>
                  </a:rPr>
                  <a:t>編集・改変 </a:t>
                </a:r>
                <a:r>
                  <a:rPr kumimoji="1" lang="en-US" altLang="ja-JP" sz="1200" b="1" dirty="0">
                    <a:solidFill>
                      <a:schemeClr val="bg1"/>
                    </a:solidFill>
                  </a:rPr>
                  <a:t>OK</a:t>
                </a:r>
                <a:endParaRPr kumimoji="1" lang="ja-JP" altLang="en-US" sz="1200" b="1" dirty="0">
                  <a:solidFill>
                    <a:schemeClr val="bg1"/>
                  </a:solidFill>
                </a:endParaRPr>
              </a:p>
            </p:txBody>
          </p:sp>
        </p:grpSp>
        <p:sp>
          <p:nvSpPr>
            <p:cNvPr id="9" name="テキスト ボックス 8">
              <a:extLst>
                <a:ext uri="{FF2B5EF4-FFF2-40B4-BE49-F238E27FC236}">
                  <a16:creationId xmlns:a16="http://schemas.microsoft.com/office/drawing/2014/main" id="{E3AF5D3E-7D9E-F0DA-A0DF-7082697FB85F}"/>
                </a:ext>
              </a:extLst>
            </p:cNvPr>
            <p:cNvSpPr txBox="1"/>
            <p:nvPr/>
          </p:nvSpPr>
          <p:spPr>
            <a:xfrm>
              <a:off x="4684752" y="3539863"/>
              <a:ext cx="2822496" cy="1001300"/>
            </a:xfrm>
            <a:prstGeom prst="rect">
              <a:avLst/>
            </a:prstGeom>
            <a:noFill/>
          </p:spPr>
          <p:txBody>
            <a:bodyPr wrap="square" rtlCol="0">
              <a:spAutoFit/>
            </a:bodyPr>
            <a:lstStyle/>
            <a:p>
              <a:pPr>
                <a:lnSpc>
                  <a:spcPct val="125000"/>
                </a:lnSpc>
              </a:pPr>
              <a:r>
                <a:rPr lang="ja-JP" altLang="en-US" sz="1200" dirty="0"/>
                <a:t>頭部・胴体・下半身を自由に組み合わせてご利用いただけます。他の素材と併用したり、色や形を変える加工も自由です。</a:t>
              </a:r>
              <a:endParaRPr kumimoji="1" lang="en-US" altLang="ja-JP" sz="1200" dirty="0"/>
            </a:p>
          </p:txBody>
        </p:sp>
      </p:grpSp>
      <p:grpSp>
        <p:nvGrpSpPr>
          <p:cNvPr id="14" name="グループ化 13">
            <a:extLst>
              <a:ext uri="{FF2B5EF4-FFF2-40B4-BE49-F238E27FC236}">
                <a16:creationId xmlns:a16="http://schemas.microsoft.com/office/drawing/2014/main" id="{980AFF71-57E1-AEB3-9F09-DC2391F20E3A}"/>
              </a:ext>
            </a:extLst>
          </p:cNvPr>
          <p:cNvGrpSpPr/>
          <p:nvPr/>
        </p:nvGrpSpPr>
        <p:grpSpPr>
          <a:xfrm>
            <a:off x="8104759" y="1731160"/>
            <a:ext cx="3405600" cy="2089739"/>
            <a:chOff x="8104759" y="2345101"/>
            <a:chExt cx="3405600" cy="2089739"/>
          </a:xfrm>
        </p:grpSpPr>
        <p:sp>
          <p:nvSpPr>
            <p:cNvPr id="24" name="四角形: 角を丸くする 23">
              <a:extLst>
                <a:ext uri="{FF2B5EF4-FFF2-40B4-BE49-F238E27FC236}">
                  <a16:creationId xmlns:a16="http://schemas.microsoft.com/office/drawing/2014/main" id="{28D7F96D-FCBC-76E5-5701-3C6F163476DE}"/>
                </a:ext>
              </a:extLst>
            </p:cNvPr>
            <p:cNvSpPr/>
            <p:nvPr/>
          </p:nvSpPr>
          <p:spPr>
            <a:xfrm>
              <a:off x="8104759" y="2345101"/>
              <a:ext cx="3405600" cy="2089739"/>
            </a:xfrm>
            <a:prstGeom prst="roundRect">
              <a:avLst>
                <a:gd name="adj" fmla="val 5754"/>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 name="グループ化 3">
              <a:extLst>
                <a:ext uri="{FF2B5EF4-FFF2-40B4-BE49-F238E27FC236}">
                  <a16:creationId xmlns:a16="http://schemas.microsoft.com/office/drawing/2014/main" id="{82D7C8A5-699D-9F4D-2C5F-79E213383176}"/>
                </a:ext>
              </a:extLst>
            </p:cNvPr>
            <p:cNvGrpSpPr/>
            <p:nvPr/>
          </p:nvGrpSpPr>
          <p:grpSpPr>
            <a:xfrm>
              <a:off x="8855814" y="2519312"/>
              <a:ext cx="1903490" cy="377903"/>
              <a:chOff x="6442314" y="2382152"/>
              <a:chExt cx="1903490" cy="377903"/>
            </a:xfrm>
          </p:grpSpPr>
          <p:sp>
            <p:nvSpPr>
              <p:cNvPr id="67" name="四角形: 角を丸くする 66">
                <a:extLst>
                  <a:ext uri="{FF2B5EF4-FFF2-40B4-BE49-F238E27FC236}">
                    <a16:creationId xmlns:a16="http://schemas.microsoft.com/office/drawing/2014/main" id="{428D3211-BA78-B49F-5F8F-E7277E239445}"/>
                  </a:ext>
                </a:extLst>
              </p:cNvPr>
              <p:cNvSpPr/>
              <p:nvPr/>
            </p:nvSpPr>
            <p:spPr>
              <a:xfrm>
                <a:off x="6442314" y="2382152"/>
                <a:ext cx="1903490" cy="377903"/>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8" name="テキスト ボックス 67">
                <a:extLst>
                  <a:ext uri="{FF2B5EF4-FFF2-40B4-BE49-F238E27FC236}">
                    <a16:creationId xmlns:a16="http://schemas.microsoft.com/office/drawing/2014/main" id="{0ED5ABFF-ED11-EB2C-9C13-6FB2A8616855}"/>
                  </a:ext>
                </a:extLst>
              </p:cNvPr>
              <p:cNvSpPr txBox="1"/>
              <p:nvPr/>
            </p:nvSpPr>
            <p:spPr>
              <a:xfrm>
                <a:off x="6930632" y="2442365"/>
                <a:ext cx="926857" cy="276999"/>
              </a:xfrm>
              <a:prstGeom prst="rect">
                <a:avLst/>
              </a:prstGeom>
              <a:noFill/>
            </p:spPr>
            <p:txBody>
              <a:bodyPr wrap="none" rtlCol="0">
                <a:spAutoFit/>
              </a:bodyPr>
              <a:lstStyle/>
              <a:p>
                <a:pPr algn="ctr"/>
                <a:r>
                  <a:rPr kumimoji="1" lang="ja-JP" altLang="en-US" sz="1200" b="1" dirty="0">
                    <a:solidFill>
                      <a:schemeClr val="bg1"/>
                    </a:solidFill>
                  </a:rPr>
                  <a:t>再頒布 </a:t>
                </a:r>
                <a:r>
                  <a:rPr kumimoji="1" lang="en-US" altLang="ja-JP" sz="1200" b="1" dirty="0">
                    <a:solidFill>
                      <a:schemeClr val="bg1"/>
                    </a:solidFill>
                  </a:rPr>
                  <a:t>NG</a:t>
                </a:r>
                <a:endParaRPr kumimoji="1" lang="ja-JP" altLang="en-US" sz="1200" b="1" dirty="0">
                  <a:solidFill>
                    <a:schemeClr val="bg1"/>
                  </a:solidFill>
                </a:endParaRPr>
              </a:p>
            </p:txBody>
          </p:sp>
        </p:grpSp>
        <p:sp>
          <p:nvSpPr>
            <p:cNvPr id="10" name="テキスト ボックス 9">
              <a:extLst>
                <a:ext uri="{FF2B5EF4-FFF2-40B4-BE49-F238E27FC236}">
                  <a16:creationId xmlns:a16="http://schemas.microsoft.com/office/drawing/2014/main" id="{96E538BD-C3A8-26C3-F278-9946FEE0347D}"/>
                </a:ext>
              </a:extLst>
            </p:cNvPr>
            <p:cNvSpPr txBox="1"/>
            <p:nvPr/>
          </p:nvSpPr>
          <p:spPr>
            <a:xfrm>
              <a:off x="8396311" y="3105523"/>
              <a:ext cx="2822496" cy="770467"/>
            </a:xfrm>
            <a:prstGeom prst="rect">
              <a:avLst/>
            </a:prstGeom>
            <a:noFill/>
          </p:spPr>
          <p:txBody>
            <a:bodyPr wrap="square" rtlCol="0">
              <a:spAutoFit/>
            </a:bodyPr>
            <a:lstStyle/>
            <a:p>
              <a:pPr>
                <a:lnSpc>
                  <a:spcPct val="125000"/>
                </a:lnSpc>
              </a:pPr>
              <a:r>
                <a:rPr lang="ja-JP" altLang="en-US" sz="1200" dirty="0"/>
                <a:t>素材データを販売・二次配布（有償無償問わず）することは禁じます。編集・改変したものも同様です。</a:t>
              </a:r>
              <a:endParaRPr lang="en-US" altLang="ja-JP" sz="1200" dirty="0"/>
            </a:p>
          </p:txBody>
        </p:sp>
      </p:grpSp>
      <p:grpSp>
        <p:nvGrpSpPr>
          <p:cNvPr id="16" name="グループ化 15">
            <a:extLst>
              <a:ext uri="{FF2B5EF4-FFF2-40B4-BE49-F238E27FC236}">
                <a16:creationId xmlns:a16="http://schemas.microsoft.com/office/drawing/2014/main" id="{B7F09591-507A-C5F5-A684-1853E91C680A}"/>
              </a:ext>
            </a:extLst>
          </p:cNvPr>
          <p:cNvGrpSpPr/>
          <p:nvPr/>
        </p:nvGrpSpPr>
        <p:grpSpPr>
          <a:xfrm>
            <a:off x="681641" y="4066704"/>
            <a:ext cx="10828718" cy="2332929"/>
            <a:chOff x="681641" y="4243130"/>
            <a:chExt cx="10828718" cy="2332929"/>
          </a:xfrm>
        </p:grpSpPr>
        <p:sp>
          <p:nvSpPr>
            <p:cNvPr id="7" name="四角形: 角を丸くする 6">
              <a:extLst>
                <a:ext uri="{FF2B5EF4-FFF2-40B4-BE49-F238E27FC236}">
                  <a16:creationId xmlns:a16="http://schemas.microsoft.com/office/drawing/2014/main" id="{2EB7EF3C-4505-8CFE-094C-AAE9ADC2D008}"/>
                </a:ext>
              </a:extLst>
            </p:cNvPr>
            <p:cNvSpPr/>
            <p:nvPr/>
          </p:nvSpPr>
          <p:spPr>
            <a:xfrm>
              <a:off x="681641" y="4243130"/>
              <a:ext cx="10828718" cy="2332929"/>
            </a:xfrm>
            <a:prstGeom prst="roundRect">
              <a:avLst>
                <a:gd name="adj" fmla="val 5754"/>
              </a:avLst>
            </a:prstGeom>
            <a:solidFill>
              <a:schemeClr val="bg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D3EE8E6-DD86-9CF2-5CBC-DD3450D5874F}"/>
                </a:ext>
              </a:extLst>
            </p:cNvPr>
            <p:cNvSpPr txBox="1"/>
            <p:nvPr/>
          </p:nvSpPr>
          <p:spPr>
            <a:xfrm>
              <a:off x="1753222" y="4962920"/>
              <a:ext cx="8041546" cy="1462965"/>
            </a:xfrm>
            <a:prstGeom prst="rect">
              <a:avLst/>
            </a:prstGeom>
            <a:noFill/>
          </p:spPr>
          <p:txBody>
            <a:bodyPr wrap="square" rtlCol="0">
              <a:spAutoFit/>
            </a:bodyPr>
            <a:lstStyle/>
            <a:p>
              <a:pPr>
                <a:lnSpc>
                  <a:spcPct val="125000"/>
                </a:lnSpc>
              </a:pPr>
              <a:r>
                <a:rPr kumimoji="1" lang="ja-JP" altLang="en-US" sz="1200" dirty="0"/>
                <a:t>・素材を転載または、素材への直リンクをして同様のサービスを行うこと</a:t>
              </a:r>
            </a:p>
            <a:p>
              <a:pPr>
                <a:lnSpc>
                  <a:spcPct val="125000"/>
                </a:lnSpc>
              </a:pPr>
              <a:r>
                <a:rPr kumimoji="1" lang="ja-JP" altLang="en-US" sz="1200" dirty="0"/>
                <a:t>・素材集、イラスト集などにデジタルデータを収録すること</a:t>
              </a:r>
            </a:p>
            <a:p>
              <a:pPr>
                <a:lnSpc>
                  <a:spcPct val="125000"/>
                </a:lnSpc>
              </a:pPr>
              <a:r>
                <a:rPr kumimoji="1" lang="ja-JP" altLang="en-US" sz="1200" dirty="0"/>
                <a:t>・公序良俗に反する利用</a:t>
              </a:r>
            </a:p>
            <a:p>
              <a:pPr>
                <a:lnSpc>
                  <a:spcPct val="125000"/>
                </a:lnSpc>
              </a:pPr>
              <a:r>
                <a:rPr kumimoji="1" lang="ja-JP" altLang="en-US" sz="1200" dirty="0"/>
                <a:t>・当サイトが不利益になる行為</a:t>
              </a:r>
              <a:endParaRPr kumimoji="1" lang="en-US" altLang="ja-JP" sz="1200" dirty="0"/>
            </a:p>
            <a:p>
              <a:pPr>
                <a:lnSpc>
                  <a:spcPct val="125000"/>
                </a:lnSpc>
              </a:pPr>
              <a:endParaRPr lang="en-US" altLang="ja-JP" sz="1200" dirty="0"/>
            </a:p>
            <a:p>
              <a:pPr>
                <a:lnSpc>
                  <a:spcPct val="125000"/>
                </a:lnSpc>
              </a:pPr>
              <a:r>
                <a:rPr lang="en-US" altLang="ja-JP" sz="1200" dirty="0"/>
                <a:t>※</a:t>
              </a:r>
              <a:r>
                <a:rPr lang="ja-JP" altLang="en-US" sz="1200" dirty="0"/>
                <a:t>素材の利用によって生じた不利益、損害には一切責任を負わないこととします。</a:t>
              </a:r>
              <a:endParaRPr lang="en-US" altLang="ja-JP" sz="1200" dirty="0"/>
            </a:p>
          </p:txBody>
        </p:sp>
        <p:grpSp>
          <p:nvGrpSpPr>
            <p:cNvPr id="8" name="グループ化 7">
              <a:extLst>
                <a:ext uri="{FF2B5EF4-FFF2-40B4-BE49-F238E27FC236}">
                  <a16:creationId xmlns:a16="http://schemas.microsoft.com/office/drawing/2014/main" id="{E31AE029-F437-EBA1-C00A-7E27912BA352}"/>
                </a:ext>
              </a:extLst>
            </p:cNvPr>
            <p:cNvGrpSpPr/>
            <p:nvPr/>
          </p:nvGrpSpPr>
          <p:grpSpPr>
            <a:xfrm>
              <a:off x="1432417" y="4448532"/>
              <a:ext cx="1903490" cy="377903"/>
              <a:chOff x="6442314" y="2382152"/>
              <a:chExt cx="1903490" cy="377903"/>
            </a:xfrm>
          </p:grpSpPr>
          <p:sp>
            <p:nvSpPr>
              <p:cNvPr id="11" name="四角形: 角を丸くする 10">
                <a:extLst>
                  <a:ext uri="{FF2B5EF4-FFF2-40B4-BE49-F238E27FC236}">
                    <a16:creationId xmlns:a16="http://schemas.microsoft.com/office/drawing/2014/main" id="{B493DAFD-F170-0C92-A9DB-7EA9E67C8B51}"/>
                  </a:ext>
                </a:extLst>
              </p:cNvPr>
              <p:cNvSpPr/>
              <p:nvPr/>
            </p:nvSpPr>
            <p:spPr>
              <a:xfrm>
                <a:off x="6442314" y="2382152"/>
                <a:ext cx="1903490" cy="377903"/>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12" name="テキスト ボックス 11">
                <a:extLst>
                  <a:ext uri="{FF2B5EF4-FFF2-40B4-BE49-F238E27FC236}">
                    <a16:creationId xmlns:a16="http://schemas.microsoft.com/office/drawing/2014/main" id="{770F4F15-3C64-DF33-6DA5-27014348F851}"/>
                  </a:ext>
                </a:extLst>
              </p:cNvPr>
              <p:cNvSpPr txBox="1"/>
              <p:nvPr/>
            </p:nvSpPr>
            <p:spPr>
              <a:xfrm>
                <a:off x="6763119" y="2442365"/>
                <a:ext cx="1261884" cy="276999"/>
              </a:xfrm>
              <a:prstGeom prst="rect">
                <a:avLst/>
              </a:prstGeom>
              <a:noFill/>
            </p:spPr>
            <p:txBody>
              <a:bodyPr wrap="none" rtlCol="0">
                <a:spAutoFit/>
              </a:bodyPr>
              <a:lstStyle/>
              <a:p>
                <a:pPr algn="ctr"/>
                <a:r>
                  <a:rPr lang="ja-JP" altLang="en-US" sz="1200" b="1" dirty="0">
                    <a:solidFill>
                      <a:schemeClr val="bg1"/>
                    </a:solidFill>
                  </a:rPr>
                  <a:t>その他禁止事項</a:t>
                </a:r>
                <a:endParaRPr kumimoji="1" lang="ja-JP" altLang="en-US" sz="1200" b="1" dirty="0">
                  <a:solidFill>
                    <a:schemeClr val="bg1"/>
                  </a:solidFill>
                </a:endParaRPr>
              </a:p>
            </p:txBody>
          </p:sp>
        </p:grpSp>
      </p:grpSp>
    </p:spTree>
    <p:extLst>
      <p:ext uri="{BB962C8B-B14F-4D97-AF65-F5344CB8AC3E}">
        <p14:creationId xmlns:p14="http://schemas.microsoft.com/office/powerpoint/2010/main" val="20843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F1084F2B-3223-DCB4-5EFC-1ADE59C826AC}"/>
              </a:ext>
            </a:extLst>
          </p:cNvPr>
          <p:cNvSpPr/>
          <p:nvPr/>
        </p:nvSpPr>
        <p:spPr>
          <a:xfrm>
            <a:off x="4927550" y="923968"/>
            <a:ext cx="6908899"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B5AFB2D9-3074-4199-B8EC-0FE813DBEED6}"/>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1 – </a:t>
            </a:r>
            <a:r>
              <a:rPr kumimoji="1" lang="ja-JP" altLang="en-US" sz="1400" b="1" dirty="0"/>
              <a:t>頭部</a:t>
            </a:r>
          </a:p>
        </p:txBody>
      </p:sp>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グループ化 72">
            <a:extLst>
              <a:ext uri="{FF2B5EF4-FFF2-40B4-BE49-F238E27FC236}">
                <a16:creationId xmlns:a16="http://schemas.microsoft.com/office/drawing/2014/main" id="{A224EBEE-EB72-D541-4713-98942A328228}"/>
              </a:ext>
            </a:extLst>
          </p:cNvPr>
          <p:cNvGrpSpPr/>
          <p:nvPr/>
        </p:nvGrpSpPr>
        <p:grpSpPr>
          <a:xfrm>
            <a:off x="5476393" y="1200930"/>
            <a:ext cx="865651" cy="381000"/>
            <a:chOff x="5476393" y="1200930"/>
            <a:chExt cx="865651" cy="381000"/>
          </a:xfrm>
        </p:grpSpPr>
        <p:sp>
          <p:nvSpPr>
            <p:cNvPr id="22" name="四角形: 角を丸くする 21">
              <a:extLst>
                <a:ext uri="{FF2B5EF4-FFF2-40B4-BE49-F238E27FC236}">
                  <a16:creationId xmlns:a16="http://schemas.microsoft.com/office/drawing/2014/main" id="{969E475C-48F1-912D-B2BE-1B5880C00CD2}"/>
                </a:ext>
              </a:extLst>
            </p:cNvPr>
            <p:cNvSpPr/>
            <p:nvPr/>
          </p:nvSpPr>
          <p:spPr>
            <a:xfrm>
              <a:off x="5476393" y="1200930"/>
              <a:ext cx="865651"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4" name="テキスト ボックス 23">
              <a:extLst>
                <a:ext uri="{FF2B5EF4-FFF2-40B4-BE49-F238E27FC236}">
                  <a16:creationId xmlns:a16="http://schemas.microsoft.com/office/drawing/2014/main" id="{3331EA12-422E-34C5-3B9C-CC31CB983BD4}"/>
                </a:ext>
              </a:extLst>
            </p:cNvPr>
            <p:cNvSpPr txBox="1"/>
            <p:nvPr/>
          </p:nvSpPr>
          <p:spPr>
            <a:xfrm>
              <a:off x="5682233" y="1272556"/>
              <a:ext cx="453970" cy="253916"/>
            </a:xfrm>
            <a:prstGeom prst="rect">
              <a:avLst/>
            </a:prstGeom>
            <a:noFill/>
          </p:spPr>
          <p:txBody>
            <a:bodyPr wrap="none" rtlCol="0">
              <a:spAutoFit/>
            </a:bodyPr>
            <a:lstStyle/>
            <a:p>
              <a:r>
                <a:rPr lang="ja-JP" altLang="en-US" sz="1050" b="1" dirty="0">
                  <a:solidFill>
                    <a:schemeClr val="bg1"/>
                  </a:solidFill>
                </a:rPr>
                <a:t>女性</a:t>
              </a:r>
              <a:endParaRPr kumimoji="1" lang="ja-JP" altLang="en-US" sz="1050" b="1" dirty="0">
                <a:solidFill>
                  <a:schemeClr val="bg1"/>
                </a:solidFill>
              </a:endParaRPr>
            </a:p>
          </p:txBody>
        </p:sp>
      </p:grpSp>
      <p:cxnSp>
        <p:nvCxnSpPr>
          <p:cNvPr id="5" name="直線コネクタ 4">
            <a:extLst>
              <a:ext uri="{FF2B5EF4-FFF2-40B4-BE49-F238E27FC236}">
                <a16:creationId xmlns:a16="http://schemas.microsoft.com/office/drawing/2014/main" id="{29DC07C4-3940-38CE-8891-2C27E58D8B05}"/>
              </a:ext>
            </a:extLst>
          </p:cNvPr>
          <p:cNvCxnSpPr>
            <a:cxnSpLocks/>
          </p:cNvCxnSpPr>
          <p:nvPr/>
        </p:nvCxnSpPr>
        <p:spPr>
          <a:xfrm>
            <a:off x="5262504" y="3660960"/>
            <a:ext cx="623899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3" name="図 52" descr="アイコン&#10;&#10;自動的に生成された説明">
            <a:extLst>
              <a:ext uri="{FF2B5EF4-FFF2-40B4-BE49-F238E27FC236}">
                <a16:creationId xmlns:a16="http://schemas.microsoft.com/office/drawing/2014/main" id="{A85F9B42-6662-2B95-D09D-0F9930642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908" y="1873578"/>
            <a:ext cx="999441" cy="1220726"/>
          </a:xfrm>
          <a:prstGeom prst="rect">
            <a:avLst/>
          </a:prstGeom>
        </p:spPr>
      </p:pic>
      <p:pic>
        <p:nvPicPr>
          <p:cNvPr id="60" name="図 59" descr="アイコン&#10;&#10;自動的に生成された説明">
            <a:extLst>
              <a:ext uri="{FF2B5EF4-FFF2-40B4-BE49-F238E27FC236}">
                <a16:creationId xmlns:a16="http://schemas.microsoft.com/office/drawing/2014/main" id="{F5E4E2ED-BB27-2EB5-7B88-8FBD36B1A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2651" y="1841961"/>
            <a:ext cx="972009" cy="1232614"/>
          </a:xfrm>
          <a:prstGeom prst="rect">
            <a:avLst/>
          </a:prstGeom>
        </p:spPr>
      </p:pic>
      <p:pic>
        <p:nvPicPr>
          <p:cNvPr id="62" name="図 61">
            <a:extLst>
              <a:ext uri="{FF2B5EF4-FFF2-40B4-BE49-F238E27FC236}">
                <a16:creationId xmlns:a16="http://schemas.microsoft.com/office/drawing/2014/main" id="{693B560F-26B7-8005-CCC8-4BD247B2E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1939" y="1841961"/>
            <a:ext cx="960122" cy="1233528"/>
          </a:xfrm>
          <a:prstGeom prst="rect">
            <a:avLst/>
          </a:prstGeom>
        </p:spPr>
      </p:pic>
      <p:pic>
        <p:nvPicPr>
          <p:cNvPr id="64" name="図 63" descr="アイコン&#10;&#10;自動的に生成された説明">
            <a:extLst>
              <a:ext uri="{FF2B5EF4-FFF2-40B4-BE49-F238E27FC236}">
                <a16:creationId xmlns:a16="http://schemas.microsoft.com/office/drawing/2014/main" id="{E6EF571B-D1B7-ACDC-4425-2D05D45DA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2651" y="4540612"/>
            <a:ext cx="1182322" cy="1258217"/>
          </a:xfrm>
          <a:prstGeom prst="rect">
            <a:avLst/>
          </a:prstGeom>
        </p:spPr>
      </p:pic>
      <p:pic>
        <p:nvPicPr>
          <p:cNvPr id="66" name="図 65" descr="アイコン&#10;&#10;自動的に生成された説明">
            <a:extLst>
              <a:ext uri="{FF2B5EF4-FFF2-40B4-BE49-F238E27FC236}">
                <a16:creationId xmlns:a16="http://schemas.microsoft.com/office/drawing/2014/main" id="{B663EA58-4E42-9D1D-08BA-281F515276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6459" y="4583137"/>
            <a:ext cx="1231699" cy="1248159"/>
          </a:xfrm>
          <a:prstGeom prst="rect">
            <a:avLst/>
          </a:prstGeom>
        </p:spPr>
      </p:pic>
      <p:pic>
        <p:nvPicPr>
          <p:cNvPr id="68" name="図 67" descr="アイコン&#10;&#10;自動的に生成された説明">
            <a:extLst>
              <a:ext uri="{FF2B5EF4-FFF2-40B4-BE49-F238E27FC236}">
                <a16:creationId xmlns:a16="http://schemas.microsoft.com/office/drawing/2014/main" id="{9F5C8988-ED21-D260-CE56-8D227F6509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2376" y="4569421"/>
            <a:ext cx="1279248" cy="1261875"/>
          </a:xfrm>
          <a:prstGeom prst="rect">
            <a:avLst/>
          </a:prstGeom>
        </p:spPr>
      </p:pic>
      <p:sp>
        <p:nvSpPr>
          <p:cNvPr id="71" name="タイトル 1">
            <a:extLst>
              <a:ext uri="{FF2B5EF4-FFF2-40B4-BE49-F238E27FC236}">
                <a16:creationId xmlns:a16="http://schemas.microsoft.com/office/drawing/2014/main" id="{D81F37C5-BCA2-81B6-E852-2D1C769A2671}"/>
              </a:ext>
            </a:extLst>
          </p:cNvPr>
          <p:cNvSpPr>
            <a:spLocks noGrp="1"/>
          </p:cNvSpPr>
          <p:nvPr>
            <p:ph type="title"/>
          </p:nvPr>
        </p:nvSpPr>
        <p:spPr>
          <a:xfrm>
            <a:off x="632922" y="714806"/>
            <a:ext cx="3649287" cy="1052428"/>
          </a:xfrm>
        </p:spPr>
        <p:txBody>
          <a:bodyPr>
            <a:noAutofit/>
          </a:bodyPr>
          <a:lstStyle/>
          <a:p>
            <a:pPr>
              <a:lnSpc>
                <a:spcPct val="100000"/>
              </a:lnSpc>
            </a:pPr>
            <a:r>
              <a:rPr kumimoji="1" lang="ja-JP" altLang="en-US" dirty="0"/>
              <a:t>パーツをそれぞれ選び</a:t>
            </a:r>
            <a:br>
              <a:rPr kumimoji="1" lang="en-US" altLang="ja-JP" dirty="0"/>
            </a:br>
            <a:r>
              <a:rPr kumimoji="1" lang="ja-JP" altLang="en-US" dirty="0"/>
              <a:t>重ねてご使用ください</a:t>
            </a:r>
          </a:p>
        </p:txBody>
      </p:sp>
      <p:sp>
        <p:nvSpPr>
          <p:cNvPr id="72" name="テキスト ボックス 71">
            <a:extLst>
              <a:ext uri="{FF2B5EF4-FFF2-40B4-BE49-F238E27FC236}">
                <a16:creationId xmlns:a16="http://schemas.microsoft.com/office/drawing/2014/main" id="{5488FA8E-A17E-0B19-6DDB-2FCFF52C5878}"/>
              </a:ext>
            </a:extLst>
          </p:cNvPr>
          <p:cNvSpPr txBox="1"/>
          <p:nvPr/>
        </p:nvSpPr>
        <p:spPr>
          <a:xfrm>
            <a:off x="632922" y="1717227"/>
            <a:ext cx="3923288" cy="1354217"/>
          </a:xfrm>
          <a:prstGeom prst="rect">
            <a:avLst/>
          </a:prstGeom>
          <a:noFill/>
        </p:spPr>
        <p:txBody>
          <a:bodyPr wrap="square" rtlCol="0">
            <a:spAutoFit/>
          </a:bodyPr>
          <a:lstStyle/>
          <a:p>
            <a:pPr>
              <a:lnSpc>
                <a:spcPct val="150000"/>
              </a:lnSpc>
            </a:pPr>
            <a:r>
              <a:rPr lang="ja-JP" altLang="en-US" sz="1400" dirty="0"/>
              <a:t>頭部から</a:t>
            </a:r>
            <a:r>
              <a:rPr kumimoji="1" lang="ja-JP" altLang="en-US" sz="1400" dirty="0"/>
              <a:t>順にお好きなものを選び</a:t>
            </a:r>
            <a:r>
              <a:rPr lang="ja-JP" altLang="en-US" sz="1400" dirty="0"/>
              <a:t>、</a:t>
            </a:r>
            <a:endParaRPr lang="en-US" altLang="ja-JP" sz="1400" dirty="0"/>
          </a:p>
          <a:p>
            <a:pPr>
              <a:lnSpc>
                <a:spcPct val="150000"/>
              </a:lnSpc>
            </a:pPr>
            <a:r>
              <a:rPr kumimoji="1" lang="ja-JP" altLang="en-US" sz="1400" b="1" dirty="0"/>
              <a:t>胴体が一番上</a:t>
            </a:r>
            <a:r>
              <a:rPr kumimoji="1" lang="ja-JP" altLang="en-US" sz="1400" dirty="0"/>
              <a:t>になるように重ねると完成します。</a:t>
            </a:r>
            <a:endParaRPr kumimoji="1" lang="en-US" altLang="ja-JP" sz="1400" dirty="0"/>
          </a:p>
          <a:p>
            <a:pPr>
              <a:lnSpc>
                <a:spcPct val="150000"/>
              </a:lnSpc>
            </a:pPr>
            <a:endParaRPr lang="en-US" altLang="ja-JP" sz="1400" dirty="0"/>
          </a:p>
          <a:p>
            <a:pPr>
              <a:lnSpc>
                <a:spcPct val="150000"/>
              </a:lnSpc>
            </a:pPr>
            <a:r>
              <a:rPr kumimoji="1" lang="ja-JP" altLang="en-US" sz="1400" b="1" dirty="0"/>
              <a:t>使用例</a:t>
            </a:r>
            <a:endParaRPr kumimoji="1" lang="en-US" altLang="ja-JP" sz="1400" b="1" dirty="0"/>
          </a:p>
        </p:txBody>
      </p:sp>
      <p:grpSp>
        <p:nvGrpSpPr>
          <p:cNvPr id="74" name="グループ化 73">
            <a:extLst>
              <a:ext uri="{FF2B5EF4-FFF2-40B4-BE49-F238E27FC236}">
                <a16:creationId xmlns:a16="http://schemas.microsoft.com/office/drawing/2014/main" id="{AB5BED9C-68B4-13AA-C44C-8E9BFCBA5D80}"/>
              </a:ext>
            </a:extLst>
          </p:cNvPr>
          <p:cNvGrpSpPr/>
          <p:nvPr/>
        </p:nvGrpSpPr>
        <p:grpSpPr>
          <a:xfrm>
            <a:off x="5476393" y="3937922"/>
            <a:ext cx="865651" cy="381000"/>
            <a:chOff x="5476393" y="1200930"/>
            <a:chExt cx="865651" cy="381000"/>
          </a:xfrm>
        </p:grpSpPr>
        <p:sp>
          <p:nvSpPr>
            <p:cNvPr id="75" name="四角形: 角を丸くする 74">
              <a:extLst>
                <a:ext uri="{FF2B5EF4-FFF2-40B4-BE49-F238E27FC236}">
                  <a16:creationId xmlns:a16="http://schemas.microsoft.com/office/drawing/2014/main" id="{0CFDB183-5197-A34B-677C-044925F46EE7}"/>
                </a:ext>
              </a:extLst>
            </p:cNvPr>
            <p:cNvSpPr/>
            <p:nvPr/>
          </p:nvSpPr>
          <p:spPr>
            <a:xfrm>
              <a:off x="5476393" y="1200930"/>
              <a:ext cx="865651"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76" name="テキスト ボックス 75">
              <a:extLst>
                <a:ext uri="{FF2B5EF4-FFF2-40B4-BE49-F238E27FC236}">
                  <a16:creationId xmlns:a16="http://schemas.microsoft.com/office/drawing/2014/main" id="{5E73DC8B-D951-33A5-4FD3-D13AABF10D9E}"/>
                </a:ext>
              </a:extLst>
            </p:cNvPr>
            <p:cNvSpPr txBox="1"/>
            <p:nvPr/>
          </p:nvSpPr>
          <p:spPr>
            <a:xfrm>
              <a:off x="5682233" y="1272556"/>
              <a:ext cx="453970" cy="253916"/>
            </a:xfrm>
            <a:prstGeom prst="rect">
              <a:avLst/>
            </a:prstGeom>
            <a:noFill/>
          </p:spPr>
          <p:txBody>
            <a:bodyPr wrap="none" rtlCol="0">
              <a:spAutoFit/>
            </a:bodyPr>
            <a:lstStyle/>
            <a:p>
              <a:r>
                <a:rPr kumimoji="1" lang="ja-JP" altLang="en-US" sz="1050" b="1" dirty="0">
                  <a:solidFill>
                    <a:schemeClr val="bg1"/>
                  </a:solidFill>
                </a:rPr>
                <a:t>男性</a:t>
              </a:r>
            </a:p>
          </p:txBody>
        </p:sp>
      </p:grpSp>
      <p:grpSp>
        <p:nvGrpSpPr>
          <p:cNvPr id="80" name="グループ化 79">
            <a:extLst>
              <a:ext uri="{FF2B5EF4-FFF2-40B4-BE49-F238E27FC236}">
                <a16:creationId xmlns:a16="http://schemas.microsoft.com/office/drawing/2014/main" id="{D0DDB818-B170-25C0-6609-23822255D213}"/>
              </a:ext>
            </a:extLst>
          </p:cNvPr>
          <p:cNvGrpSpPr/>
          <p:nvPr/>
        </p:nvGrpSpPr>
        <p:grpSpPr>
          <a:xfrm>
            <a:off x="1347027" y="3105804"/>
            <a:ext cx="847725" cy="3292148"/>
            <a:chOff x="981075" y="3142838"/>
            <a:chExt cx="913442" cy="3547361"/>
          </a:xfrm>
        </p:grpSpPr>
        <p:pic>
          <p:nvPicPr>
            <p:cNvPr id="77" name="図 76" descr="アイコン&#10;&#10;自動的に生成された説明">
              <a:extLst>
                <a:ext uri="{FF2B5EF4-FFF2-40B4-BE49-F238E27FC236}">
                  <a16:creationId xmlns:a16="http://schemas.microsoft.com/office/drawing/2014/main" id="{C54D2CD1-BCD8-3889-0225-E836F4900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002" y="3142838"/>
              <a:ext cx="642466" cy="784714"/>
            </a:xfrm>
            <a:prstGeom prst="rect">
              <a:avLst/>
            </a:prstGeom>
          </p:spPr>
        </p:pic>
        <p:pic>
          <p:nvPicPr>
            <p:cNvPr id="79" name="図 78" descr="抽象, 挿絵 が含まれている画像&#10;&#10;自動的に生成された説明">
              <a:extLst>
                <a:ext uri="{FF2B5EF4-FFF2-40B4-BE49-F238E27FC236}">
                  <a16:creationId xmlns:a16="http://schemas.microsoft.com/office/drawing/2014/main" id="{F0B5FE2F-8E57-B7A2-9D9D-08BC1EBE94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521" y="4540612"/>
              <a:ext cx="664802" cy="2149587"/>
            </a:xfrm>
            <a:prstGeom prst="rect">
              <a:avLst/>
            </a:prstGeom>
          </p:spPr>
        </p:pic>
        <p:pic>
          <p:nvPicPr>
            <p:cNvPr id="78" name="図 77" descr="ロゴ&#10;&#10;自動的に生成された説明">
              <a:extLst>
                <a:ext uri="{FF2B5EF4-FFF2-40B4-BE49-F238E27FC236}">
                  <a16:creationId xmlns:a16="http://schemas.microsoft.com/office/drawing/2014/main" id="{D4FA2DE6-4164-38E8-227E-C12108D8947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1075" y="3629885"/>
              <a:ext cx="913442" cy="1161494"/>
            </a:xfrm>
            <a:prstGeom prst="rect">
              <a:avLst/>
            </a:prstGeom>
          </p:spPr>
        </p:pic>
      </p:grpSp>
      <p:grpSp>
        <p:nvGrpSpPr>
          <p:cNvPr id="84" name="グループ化 83">
            <a:extLst>
              <a:ext uri="{FF2B5EF4-FFF2-40B4-BE49-F238E27FC236}">
                <a16:creationId xmlns:a16="http://schemas.microsoft.com/office/drawing/2014/main" id="{59B59B05-1F0F-A4E8-076E-762D25D91F28}"/>
              </a:ext>
            </a:extLst>
          </p:cNvPr>
          <p:cNvGrpSpPr/>
          <p:nvPr/>
        </p:nvGrpSpPr>
        <p:grpSpPr>
          <a:xfrm>
            <a:off x="2569543" y="3067708"/>
            <a:ext cx="1375161" cy="3483356"/>
            <a:chOff x="2255965" y="946828"/>
            <a:chExt cx="2227483" cy="5642332"/>
          </a:xfrm>
        </p:grpSpPr>
        <p:pic>
          <p:nvPicPr>
            <p:cNvPr id="81" name="図 80" descr="アイコン&#10;&#10;自動的に生成された説明">
              <a:extLst>
                <a:ext uri="{FF2B5EF4-FFF2-40B4-BE49-F238E27FC236}">
                  <a16:creationId xmlns:a16="http://schemas.microsoft.com/office/drawing/2014/main" id="{752627ED-A13C-0A8E-DADD-1C3C5F88E4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0484" y="946828"/>
              <a:ext cx="1279248" cy="1261875"/>
            </a:xfrm>
            <a:prstGeom prst="rect">
              <a:avLst/>
            </a:prstGeom>
          </p:spPr>
        </p:pic>
        <p:pic>
          <p:nvPicPr>
            <p:cNvPr id="83" name="図 82" descr="アイコン が含まれている画像&#10;&#10;自動的に生成された説明">
              <a:extLst>
                <a:ext uri="{FF2B5EF4-FFF2-40B4-BE49-F238E27FC236}">
                  <a16:creationId xmlns:a16="http://schemas.microsoft.com/office/drawing/2014/main" id="{0617645E-71F0-2DDB-ADF5-7A3DD32AD7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83355" y="3337547"/>
              <a:ext cx="1425552" cy="3251613"/>
            </a:xfrm>
            <a:prstGeom prst="rect">
              <a:avLst/>
            </a:prstGeom>
          </p:spPr>
        </p:pic>
        <p:pic>
          <p:nvPicPr>
            <p:cNvPr id="82" name="図 81" descr="ロゴ&#10;&#10;自動的に生成された説明">
              <a:extLst>
                <a:ext uri="{FF2B5EF4-FFF2-40B4-BE49-F238E27FC236}">
                  <a16:creationId xmlns:a16="http://schemas.microsoft.com/office/drawing/2014/main" id="{AFF9AC0D-DBC7-7566-8537-0E50980049C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55965" y="1476132"/>
              <a:ext cx="2227483" cy="2761494"/>
            </a:xfrm>
            <a:prstGeom prst="rect">
              <a:avLst/>
            </a:prstGeom>
          </p:spPr>
        </p:pic>
      </p:grpSp>
    </p:spTree>
    <p:extLst>
      <p:ext uri="{BB962C8B-B14F-4D97-AF65-F5344CB8AC3E}">
        <p14:creationId xmlns:p14="http://schemas.microsoft.com/office/powerpoint/2010/main" val="225008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descr="ロゴ&#10;&#10;自動的に生成された説明">
            <a:extLst>
              <a:ext uri="{FF2B5EF4-FFF2-40B4-BE49-F238E27FC236}">
                <a16:creationId xmlns:a16="http://schemas.microsoft.com/office/drawing/2014/main" id="{D7C95FE9-243D-0DC5-87A3-84493028C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143" y="3628665"/>
            <a:ext cx="1691643" cy="2464313"/>
          </a:xfrm>
          <a:prstGeom prst="rect">
            <a:avLst/>
          </a:prstGeom>
        </p:spPr>
      </p:pic>
      <p:pic>
        <p:nvPicPr>
          <p:cNvPr id="5" name="図 4" descr="ロゴ&#10;&#10;自動的に生成された説明">
            <a:extLst>
              <a:ext uri="{FF2B5EF4-FFF2-40B4-BE49-F238E27FC236}">
                <a16:creationId xmlns:a16="http://schemas.microsoft.com/office/drawing/2014/main" id="{1BD165D7-0BA7-DFDB-F001-55392ECE8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370" y="1877984"/>
            <a:ext cx="1420980" cy="1806858"/>
          </a:xfrm>
          <a:prstGeom prst="rect">
            <a:avLst/>
          </a:prstGeom>
        </p:spPr>
      </p:pic>
      <p:pic>
        <p:nvPicPr>
          <p:cNvPr id="8" name="図 7" descr="ロゴ&#10;&#10;自動的に生成された説明">
            <a:extLst>
              <a:ext uri="{FF2B5EF4-FFF2-40B4-BE49-F238E27FC236}">
                <a16:creationId xmlns:a16="http://schemas.microsoft.com/office/drawing/2014/main" id="{C9918D7A-7190-B23B-BD6E-950A11E16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766" y="1971829"/>
            <a:ext cx="2198222" cy="1618491"/>
          </a:xfrm>
          <a:prstGeom prst="rect">
            <a:avLst/>
          </a:prstGeom>
        </p:spPr>
      </p:pic>
      <p:pic>
        <p:nvPicPr>
          <p:cNvPr id="10" name="図 9" descr="ロゴ&#10;&#10;自動的に生成された説明">
            <a:extLst>
              <a:ext uri="{FF2B5EF4-FFF2-40B4-BE49-F238E27FC236}">
                <a16:creationId xmlns:a16="http://schemas.microsoft.com/office/drawing/2014/main" id="{8B3A94DD-24B5-FC72-7676-13C3960122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1107" y="1992861"/>
            <a:ext cx="1453899" cy="1576429"/>
          </a:xfrm>
          <a:prstGeom prst="rect">
            <a:avLst/>
          </a:prstGeom>
        </p:spPr>
      </p:pic>
      <p:pic>
        <p:nvPicPr>
          <p:cNvPr id="12" name="図 11" descr="ロゴ&#10;&#10;自動的に生成された説明">
            <a:extLst>
              <a:ext uri="{FF2B5EF4-FFF2-40B4-BE49-F238E27FC236}">
                <a16:creationId xmlns:a16="http://schemas.microsoft.com/office/drawing/2014/main" id="{F1932336-20CB-4C04-3443-AD1BA22CA3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3627" y="1932663"/>
            <a:ext cx="1770282" cy="1714503"/>
          </a:xfrm>
          <a:prstGeom prst="rect">
            <a:avLst/>
          </a:prstGeom>
        </p:spPr>
      </p:pic>
      <p:pic>
        <p:nvPicPr>
          <p:cNvPr id="14" name="図 13" descr="ロゴ&#10;&#10;自動的に生成された説明">
            <a:extLst>
              <a:ext uri="{FF2B5EF4-FFF2-40B4-BE49-F238E27FC236}">
                <a16:creationId xmlns:a16="http://schemas.microsoft.com/office/drawing/2014/main" id="{2F0AED22-0AFE-03A0-1FD2-79957418EC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4218" y="3970076"/>
            <a:ext cx="2005283" cy="1723647"/>
          </a:xfrm>
          <a:prstGeom prst="rect">
            <a:avLst/>
          </a:prstGeom>
        </p:spPr>
      </p:pic>
      <p:pic>
        <p:nvPicPr>
          <p:cNvPr id="16" name="図 15">
            <a:extLst>
              <a:ext uri="{FF2B5EF4-FFF2-40B4-BE49-F238E27FC236}">
                <a16:creationId xmlns:a16="http://schemas.microsoft.com/office/drawing/2014/main" id="{A483BF96-DDEC-1EEB-A3BD-8C949FBF8B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20359" y="4173206"/>
            <a:ext cx="1335027" cy="1947676"/>
          </a:xfrm>
          <a:prstGeom prst="rect">
            <a:avLst/>
          </a:prstGeom>
        </p:spPr>
      </p:pic>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8109C1-70E3-5BB3-5955-1072CEC79657}"/>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2 – </a:t>
            </a:r>
            <a:r>
              <a:rPr kumimoji="1" lang="ja-JP" altLang="en-US" sz="1400" b="1" dirty="0"/>
              <a:t>胴体</a:t>
            </a:r>
          </a:p>
        </p:txBody>
      </p:sp>
      <p:grpSp>
        <p:nvGrpSpPr>
          <p:cNvPr id="70" name="グループ化 69">
            <a:extLst>
              <a:ext uri="{FF2B5EF4-FFF2-40B4-BE49-F238E27FC236}">
                <a16:creationId xmlns:a16="http://schemas.microsoft.com/office/drawing/2014/main" id="{052CE70E-BEDD-F55E-519C-35C2C692A262}"/>
              </a:ext>
            </a:extLst>
          </p:cNvPr>
          <p:cNvGrpSpPr/>
          <p:nvPr/>
        </p:nvGrpSpPr>
        <p:grpSpPr>
          <a:xfrm>
            <a:off x="1798381" y="1200930"/>
            <a:ext cx="1493459" cy="381000"/>
            <a:chOff x="1798381" y="1200930"/>
            <a:chExt cx="1493459" cy="381000"/>
          </a:xfrm>
        </p:grpSpPr>
        <p:sp>
          <p:nvSpPr>
            <p:cNvPr id="47" name="四角形: 角を丸くする 46">
              <a:extLst>
                <a:ext uri="{FF2B5EF4-FFF2-40B4-BE49-F238E27FC236}">
                  <a16:creationId xmlns:a16="http://schemas.microsoft.com/office/drawing/2014/main" id="{87855C19-7D53-3C6A-E347-13364FE570F4}"/>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F21EB6E9-6913-0467-5EB5-C765518ECAC3}"/>
                </a:ext>
              </a:extLst>
            </p:cNvPr>
            <p:cNvSpPr txBox="1"/>
            <p:nvPr/>
          </p:nvSpPr>
          <p:spPr>
            <a:xfrm>
              <a:off x="1962258" y="1272556"/>
              <a:ext cx="1165705" cy="253916"/>
            </a:xfrm>
            <a:prstGeom prst="rect">
              <a:avLst/>
            </a:prstGeom>
            <a:noFill/>
          </p:spPr>
          <p:txBody>
            <a:bodyPr wrap="none" rtlCol="0">
              <a:spAutoFit/>
            </a:bodyPr>
            <a:lstStyle/>
            <a:p>
              <a:pPr algn="ctr"/>
              <a:r>
                <a:rPr lang="ja-JP" altLang="en-US" sz="1050" b="1" dirty="0">
                  <a:solidFill>
                    <a:schemeClr val="bg1"/>
                  </a:solidFill>
                </a:rPr>
                <a:t>女性 フォーマル</a:t>
              </a:r>
              <a:endParaRPr kumimoji="1" lang="ja-JP" altLang="en-US" sz="1050" b="1" dirty="0">
                <a:solidFill>
                  <a:schemeClr val="bg1"/>
                </a:solidFill>
              </a:endParaRPr>
            </a:p>
          </p:txBody>
        </p:sp>
      </p:grpSp>
    </p:spTree>
    <p:extLst>
      <p:ext uri="{BB962C8B-B14F-4D97-AF65-F5344CB8AC3E}">
        <p14:creationId xmlns:p14="http://schemas.microsoft.com/office/powerpoint/2010/main" val="190510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descr="アイコン&#10;&#10;自動的に生成された説明">
            <a:extLst>
              <a:ext uri="{FF2B5EF4-FFF2-40B4-BE49-F238E27FC236}">
                <a16:creationId xmlns:a16="http://schemas.microsoft.com/office/drawing/2014/main" id="{4E4B4A8A-BE54-220B-AD48-F2A8736D2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935" y="1900844"/>
            <a:ext cx="1421895" cy="1604775"/>
          </a:xfrm>
          <a:prstGeom prst="rect">
            <a:avLst/>
          </a:prstGeom>
        </p:spPr>
      </p:pic>
      <p:pic>
        <p:nvPicPr>
          <p:cNvPr id="24" name="図 23" descr="アイコン&#10;&#10;自動的に生成された説明">
            <a:extLst>
              <a:ext uri="{FF2B5EF4-FFF2-40B4-BE49-F238E27FC236}">
                <a16:creationId xmlns:a16="http://schemas.microsoft.com/office/drawing/2014/main" id="{2EF13BA1-081F-E36F-8661-E24994070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482" y="2012369"/>
            <a:ext cx="2197308" cy="1585573"/>
          </a:xfrm>
          <a:prstGeom prst="rect">
            <a:avLst/>
          </a:prstGeom>
        </p:spPr>
      </p:pic>
      <p:pic>
        <p:nvPicPr>
          <p:cNvPr id="26" name="図 25" descr="アイコン&#10;&#10;自動的に生成された説明">
            <a:extLst>
              <a:ext uri="{FF2B5EF4-FFF2-40B4-BE49-F238E27FC236}">
                <a16:creationId xmlns:a16="http://schemas.microsoft.com/office/drawing/2014/main" id="{0B04B744-6ABC-2742-CE8A-05395534D6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789" y="2075823"/>
            <a:ext cx="1453899" cy="1369774"/>
          </a:xfrm>
          <a:prstGeom prst="rect">
            <a:avLst/>
          </a:prstGeom>
        </p:spPr>
      </p:pic>
      <p:pic>
        <p:nvPicPr>
          <p:cNvPr id="29" name="図 28" descr="アイコン&#10;&#10;自動的に生成された説明">
            <a:extLst>
              <a:ext uri="{FF2B5EF4-FFF2-40B4-BE49-F238E27FC236}">
                <a16:creationId xmlns:a16="http://schemas.microsoft.com/office/drawing/2014/main" id="{18142AF0-87DE-1C93-7836-EA3069667E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2036" y="1941463"/>
            <a:ext cx="1769368" cy="1714503"/>
          </a:xfrm>
          <a:prstGeom prst="rect">
            <a:avLst/>
          </a:prstGeom>
        </p:spPr>
      </p:pic>
      <p:pic>
        <p:nvPicPr>
          <p:cNvPr id="32" name="図 31" descr="アイコン&#10;&#10;自動的に生成された説明">
            <a:extLst>
              <a:ext uri="{FF2B5EF4-FFF2-40B4-BE49-F238E27FC236}">
                <a16:creationId xmlns:a16="http://schemas.microsoft.com/office/drawing/2014/main" id="{FD4524F1-A103-1884-B993-BCF0E6E07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4218" y="3955712"/>
            <a:ext cx="2005283" cy="1621234"/>
          </a:xfrm>
          <a:prstGeom prst="rect">
            <a:avLst/>
          </a:prstGeom>
        </p:spPr>
      </p:pic>
      <p:pic>
        <p:nvPicPr>
          <p:cNvPr id="34" name="図 33" descr="アイコン&#10;&#10;自動的に生成された説明">
            <a:extLst>
              <a:ext uri="{FF2B5EF4-FFF2-40B4-BE49-F238E27FC236}">
                <a16:creationId xmlns:a16="http://schemas.microsoft.com/office/drawing/2014/main" id="{B9144697-8108-22EA-DF79-EE234CE9D6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8487" y="4173206"/>
            <a:ext cx="1335027" cy="1929388"/>
          </a:xfrm>
          <a:prstGeom prst="rect">
            <a:avLst/>
          </a:prstGeom>
        </p:spPr>
      </p:pic>
      <p:pic>
        <p:nvPicPr>
          <p:cNvPr id="53" name="図 52" descr="アイコン&#10;&#10;自動的に生成された説明">
            <a:extLst>
              <a:ext uri="{FF2B5EF4-FFF2-40B4-BE49-F238E27FC236}">
                <a16:creationId xmlns:a16="http://schemas.microsoft.com/office/drawing/2014/main" id="{58D3553E-6FF9-02E6-C0A8-31604EC033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7020" y="3655966"/>
            <a:ext cx="1684328" cy="2447854"/>
          </a:xfrm>
          <a:prstGeom prst="rect">
            <a:avLst/>
          </a:prstGeom>
        </p:spPr>
      </p:pic>
      <p:grpSp>
        <p:nvGrpSpPr>
          <p:cNvPr id="5" name="グループ化 4">
            <a:extLst>
              <a:ext uri="{FF2B5EF4-FFF2-40B4-BE49-F238E27FC236}">
                <a16:creationId xmlns:a16="http://schemas.microsoft.com/office/drawing/2014/main" id="{A18C080A-C690-F98D-BF97-6839946E333D}"/>
              </a:ext>
            </a:extLst>
          </p:cNvPr>
          <p:cNvGrpSpPr/>
          <p:nvPr/>
        </p:nvGrpSpPr>
        <p:grpSpPr>
          <a:xfrm>
            <a:off x="1798381" y="1200930"/>
            <a:ext cx="1493459" cy="381000"/>
            <a:chOff x="1798381" y="1200930"/>
            <a:chExt cx="1493459" cy="381000"/>
          </a:xfrm>
        </p:grpSpPr>
        <p:sp>
          <p:nvSpPr>
            <p:cNvPr id="7" name="四角形: 角を丸くする 6">
              <a:extLst>
                <a:ext uri="{FF2B5EF4-FFF2-40B4-BE49-F238E27FC236}">
                  <a16:creationId xmlns:a16="http://schemas.microsoft.com/office/drawing/2014/main" id="{BA70D406-EE5A-74F5-B36D-0F7A823C6AA5}"/>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 name="テキスト ボックス 7">
              <a:extLst>
                <a:ext uri="{FF2B5EF4-FFF2-40B4-BE49-F238E27FC236}">
                  <a16:creationId xmlns:a16="http://schemas.microsoft.com/office/drawing/2014/main" id="{6516BF2B-58CB-CA24-BE4A-25F25A73927B}"/>
                </a:ext>
              </a:extLst>
            </p:cNvPr>
            <p:cNvSpPr txBox="1"/>
            <p:nvPr/>
          </p:nvSpPr>
          <p:spPr>
            <a:xfrm>
              <a:off x="1962258" y="1272556"/>
              <a:ext cx="1165705" cy="253916"/>
            </a:xfrm>
            <a:prstGeom prst="rect">
              <a:avLst/>
            </a:prstGeom>
            <a:noFill/>
          </p:spPr>
          <p:txBody>
            <a:bodyPr wrap="none" rtlCol="0">
              <a:spAutoFit/>
            </a:bodyPr>
            <a:lstStyle/>
            <a:p>
              <a:pPr algn="ctr"/>
              <a:r>
                <a:rPr lang="ja-JP" altLang="en-US" sz="1050" b="1" dirty="0">
                  <a:solidFill>
                    <a:schemeClr val="bg1"/>
                  </a:solidFill>
                </a:rPr>
                <a:t>女性 カジュアル</a:t>
              </a:r>
              <a:endParaRPr kumimoji="1" lang="ja-JP" altLang="en-US" sz="1050" b="1" dirty="0">
                <a:solidFill>
                  <a:schemeClr val="bg1"/>
                </a:solidFill>
              </a:endParaRPr>
            </a:p>
          </p:txBody>
        </p:sp>
      </p:grpSp>
      <p:sp>
        <p:nvSpPr>
          <p:cNvPr id="9" name="テキスト ボックス 8">
            <a:extLst>
              <a:ext uri="{FF2B5EF4-FFF2-40B4-BE49-F238E27FC236}">
                <a16:creationId xmlns:a16="http://schemas.microsoft.com/office/drawing/2014/main" id="{74E6E22B-C94C-666B-B41E-A1E0882A152C}"/>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2 – </a:t>
            </a:r>
            <a:r>
              <a:rPr kumimoji="1" lang="ja-JP" altLang="en-US" sz="1400" b="1" dirty="0"/>
              <a:t>胴体</a:t>
            </a:r>
          </a:p>
        </p:txBody>
      </p:sp>
    </p:spTree>
    <p:extLst>
      <p:ext uri="{BB962C8B-B14F-4D97-AF65-F5344CB8AC3E}">
        <p14:creationId xmlns:p14="http://schemas.microsoft.com/office/powerpoint/2010/main" val="277106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descr="ロゴ&#10;&#10;自動的に生成された説明">
            <a:extLst>
              <a:ext uri="{FF2B5EF4-FFF2-40B4-BE49-F238E27FC236}">
                <a16:creationId xmlns:a16="http://schemas.microsoft.com/office/drawing/2014/main" id="{4DBCF444-6EAA-DF5C-E325-02EE85558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266" y="3626714"/>
            <a:ext cx="2289662" cy="2987351"/>
          </a:xfrm>
          <a:prstGeom prst="rect">
            <a:avLst/>
          </a:prstGeom>
        </p:spPr>
      </p:pic>
      <p:pic>
        <p:nvPicPr>
          <p:cNvPr id="9" name="図 8" descr="ロゴ&#10;&#10;自動的に生成された説明">
            <a:extLst>
              <a:ext uri="{FF2B5EF4-FFF2-40B4-BE49-F238E27FC236}">
                <a16:creationId xmlns:a16="http://schemas.microsoft.com/office/drawing/2014/main" id="{65E00EA5-A1FC-3833-20AB-76F6A425ED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321" y="1666016"/>
            <a:ext cx="1874524" cy="2180848"/>
          </a:xfrm>
          <a:prstGeom prst="rect">
            <a:avLst/>
          </a:prstGeom>
        </p:spPr>
      </p:pic>
      <p:pic>
        <p:nvPicPr>
          <p:cNvPr id="13" name="図 12" descr="ロゴ&#10;&#10;自動的に生成された説明">
            <a:extLst>
              <a:ext uri="{FF2B5EF4-FFF2-40B4-BE49-F238E27FC236}">
                <a16:creationId xmlns:a16="http://schemas.microsoft.com/office/drawing/2014/main" id="{64E18C9A-4F7A-9483-26C9-463BBB8DAA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436" y="1781154"/>
            <a:ext cx="2431394" cy="2144272"/>
          </a:xfrm>
          <a:prstGeom prst="rect">
            <a:avLst/>
          </a:prstGeom>
        </p:spPr>
      </p:pic>
      <p:pic>
        <p:nvPicPr>
          <p:cNvPr id="18" name="図 17" descr="ロゴ&#10;&#10;自動的に生成された説明">
            <a:extLst>
              <a:ext uri="{FF2B5EF4-FFF2-40B4-BE49-F238E27FC236}">
                <a16:creationId xmlns:a16="http://schemas.microsoft.com/office/drawing/2014/main" id="{33B05F85-70F9-CB14-2968-94FE50C94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899" y="1788386"/>
            <a:ext cx="2115926" cy="2151588"/>
          </a:xfrm>
          <a:prstGeom prst="rect">
            <a:avLst/>
          </a:prstGeom>
        </p:spPr>
      </p:pic>
      <p:pic>
        <p:nvPicPr>
          <p:cNvPr id="23" name="図 22" descr="ロゴ&#10;&#10;自動的に生成された説明">
            <a:extLst>
              <a:ext uri="{FF2B5EF4-FFF2-40B4-BE49-F238E27FC236}">
                <a16:creationId xmlns:a16="http://schemas.microsoft.com/office/drawing/2014/main" id="{A13E5EA2-789B-AE38-B388-E6F1A15D06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0746" y="1581930"/>
            <a:ext cx="2275946" cy="2798984"/>
          </a:xfrm>
          <a:prstGeom prst="rect">
            <a:avLst/>
          </a:prstGeom>
        </p:spPr>
      </p:pic>
      <p:pic>
        <p:nvPicPr>
          <p:cNvPr id="25" name="図 24" descr="ロゴ&#10;&#10;自動的に生成された説明">
            <a:extLst>
              <a:ext uri="{FF2B5EF4-FFF2-40B4-BE49-F238E27FC236}">
                <a16:creationId xmlns:a16="http://schemas.microsoft.com/office/drawing/2014/main" id="{44359E91-14CD-3936-55B3-A6085900C3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8623" y="4094532"/>
            <a:ext cx="2337211" cy="2213767"/>
          </a:xfrm>
          <a:prstGeom prst="rect">
            <a:avLst/>
          </a:prstGeom>
        </p:spPr>
      </p:pic>
      <p:pic>
        <p:nvPicPr>
          <p:cNvPr id="27" name="図 26" descr="ロゴ&#10;&#10;自動的に生成された説明">
            <a:extLst>
              <a:ext uri="{FF2B5EF4-FFF2-40B4-BE49-F238E27FC236}">
                <a16:creationId xmlns:a16="http://schemas.microsoft.com/office/drawing/2014/main" id="{6041C09D-3638-7AC9-9398-0B0E59207A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8981" y="3869772"/>
            <a:ext cx="2294234" cy="2742291"/>
          </a:xfrm>
          <a:prstGeom prst="rect">
            <a:avLst/>
          </a:prstGeom>
        </p:spPr>
      </p:pic>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85196B38-27C9-6351-62A2-5C2FAC925165}"/>
              </a:ext>
            </a:extLst>
          </p:cNvPr>
          <p:cNvGrpSpPr/>
          <p:nvPr/>
        </p:nvGrpSpPr>
        <p:grpSpPr>
          <a:xfrm>
            <a:off x="1798381" y="1200930"/>
            <a:ext cx="1493459" cy="381000"/>
            <a:chOff x="1798381" y="1200930"/>
            <a:chExt cx="1493459" cy="381000"/>
          </a:xfrm>
        </p:grpSpPr>
        <p:sp>
          <p:nvSpPr>
            <p:cNvPr id="19" name="四角形: 角を丸くする 18">
              <a:extLst>
                <a:ext uri="{FF2B5EF4-FFF2-40B4-BE49-F238E27FC236}">
                  <a16:creationId xmlns:a16="http://schemas.microsoft.com/office/drawing/2014/main" id="{93E854A6-FB08-93BD-84D9-295A04F5D002}"/>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0" name="テキスト ボックス 19">
              <a:extLst>
                <a:ext uri="{FF2B5EF4-FFF2-40B4-BE49-F238E27FC236}">
                  <a16:creationId xmlns:a16="http://schemas.microsoft.com/office/drawing/2014/main" id="{082081BD-78D1-68F3-B74A-641C6929215E}"/>
                </a:ext>
              </a:extLst>
            </p:cNvPr>
            <p:cNvSpPr txBox="1"/>
            <p:nvPr/>
          </p:nvSpPr>
          <p:spPr>
            <a:xfrm>
              <a:off x="1962256" y="1272556"/>
              <a:ext cx="1165705" cy="253916"/>
            </a:xfrm>
            <a:prstGeom prst="rect">
              <a:avLst/>
            </a:prstGeom>
            <a:noFill/>
          </p:spPr>
          <p:txBody>
            <a:bodyPr wrap="none" rtlCol="0">
              <a:spAutoFit/>
            </a:bodyPr>
            <a:lstStyle/>
            <a:p>
              <a:pPr algn="ctr"/>
              <a:r>
                <a:rPr lang="ja-JP" altLang="en-US" sz="1050" b="1" dirty="0">
                  <a:solidFill>
                    <a:schemeClr val="bg1"/>
                  </a:solidFill>
                </a:rPr>
                <a:t>男性 フォーマル</a:t>
              </a:r>
              <a:endParaRPr kumimoji="1" lang="ja-JP" altLang="en-US" sz="1050" b="1" dirty="0">
                <a:solidFill>
                  <a:schemeClr val="bg1"/>
                </a:solidFill>
              </a:endParaRPr>
            </a:p>
          </p:txBody>
        </p:sp>
      </p:grpSp>
      <p:sp>
        <p:nvSpPr>
          <p:cNvPr id="21" name="テキスト ボックス 20">
            <a:extLst>
              <a:ext uri="{FF2B5EF4-FFF2-40B4-BE49-F238E27FC236}">
                <a16:creationId xmlns:a16="http://schemas.microsoft.com/office/drawing/2014/main" id="{7E36C48D-4597-9475-C498-FABA8B6557EA}"/>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2 – </a:t>
            </a:r>
            <a:r>
              <a:rPr kumimoji="1" lang="ja-JP" altLang="en-US" sz="1400" b="1" dirty="0"/>
              <a:t>胴体</a:t>
            </a:r>
          </a:p>
        </p:txBody>
      </p:sp>
    </p:spTree>
    <p:extLst>
      <p:ext uri="{BB962C8B-B14F-4D97-AF65-F5344CB8AC3E}">
        <p14:creationId xmlns:p14="http://schemas.microsoft.com/office/powerpoint/2010/main" val="18258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3" descr="ロゴ&#10;&#10;自動的に生成された説明">
            <a:extLst>
              <a:ext uri="{FF2B5EF4-FFF2-40B4-BE49-F238E27FC236}">
                <a16:creationId xmlns:a16="http://schemas.microsoft.com/office/drawing/2014/main" id="{AFBED3C9-0BF7-AA96-0CC2-C247E0536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184" y="3642449"/>
            <a:ext cx="2223825" cy="2973635"/>
          </a:xfrm>
          <a:prstGeom prst="rect">
            <a:avLst/>
          </a:prstGeom>
        </p:spPr>
      </p:pic>
      <p:pic>
        <p:nvPicPr>
          <p:cNvPr id="9" name="図 8" descr="ロゴ&#10;&#10;自動的に生成された説明">
            <a:extLst>
              <a:ext uri="{FF2B5EF4-FFF2-40B4-BE49-F238E27FC236}">
                <a16:creationId xmlns:a16="http://schemas.microsoft.com/office/drawing/2014/main" id="{E3B773E2-436E-666F-20CC-BC9DF054FD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316" y="1741522"/>
            <a:ext cx="1877267" cy="2091237"/>
          </a:xfrm>
          <a:prstGeom prst="rect">
            <a:avLst/>
          </a:prstGeom>
        </p:spPr>
      </p:pic>
      <p:pic>
        <p:nvPicPr>
          <p:cNvPr id="13" name="図 12" descr="ロゴ&#10;&#10;自動的に生成された説明">
            <a:extLst>
              <a:ext uri="{FF2B5EF4-FFF2-40B4-BE49-F238E27FC236}">
                <a16:creationId xmlns:a16="http://schemas.microsoft.com/office/drawing/2014/main" id="{636DF955-1B29-0F94-A727-8A5E87EA28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785" y="1797384"/>
            <a:ext cx="2371044" cy="2087579"/>
          </a:xfrm>
          <a:prstGeom prst="rect">
            <a:avLst/>
          </a:prstGeom>
        </p:spPr>
      </p:pic>
      <p:pic>
        <p:nvPicPr>
          <p:cNvPr id="17" name="図 16" descr="ロゴ&#10;&#10;自動的に生成された説明">
            <a:extLst>
              <a:ext uri="{FF2B5EF4-FFF2-40B4-BE49-F238E27FC236}">
                <a16:creationId xmlns:a16="http://schemas.microsoft.com/office/drawing/2014/main" id="{8158F20B-B5EB-00C4-C0E4-E3B43BF63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5346" y="1803626"/>
            <a:ext cx="2083007" cy="2128727"/>
          </a:xfrm>
          <a:prstGeom prst="rect">
            <a:avLst/>
          </a:prstGeom>
        </p:spPr>
      </p:pic>
      <p:pic>
        <p:nvPicPr>
          <p:cNvPr id="20" name="図 19" descr="ロゴ&#10;&#10;自動的に生成された説明">
            <a:extLst>
              <a:ext uri="{FF2B5EF4-FFF2-40B4-BE49-F238E27FC236}">
                <a16:creationId xmlns:a16="http://schemas.microsoft.com/office/drawing/2014/main" id="{86BA12AE-4A27-3485-6384-DC8437F871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0746" y="1581930"/>
            <a:ext cx="2227483" cy="2761494"/>
          </a:xfrm>
          <a:prstGeom prst="rect">
            <a:avLst/>
          </a:prstGeom>
        </p:spPr>
      </p:pic>
      <p:pic>
        <p:nvPicPr>
          <p:cNvPr id="22" name="図 21" descr="ロゴ&#10;&#10;自動的に生成された説明">
            <a:extLst>
              <a:ext uri="{FF2B5EF4-FFF2-40B4-BE49-F238E27FC236}">
                <a16:creationId xmlns:a16="http://schemas.microsoft.com/office/drawing/2014/main" id="{24E745F6-76D8-CB88-96D3-3FE4EB2E98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0591" y="4096090"/>
            <a:ext cx="2337211" cy="2213767"/>
          </a:xfrm>
          <a:prstGeom prst="rect">
            <a:avLst/>
          </a:prstGeom>
        </p:spPr>
      </p:pic>
      <p:pic>
        <p:nvPicPr>
          <p:cNvPr id="24" name="図 23" descr="ロゴ&#10;&#10;自動的に生成された説明">
            <a:extLst>
              <a:ext uri="{FF2B5EF4-FFF2-40B4-BE49-F238E27FC236}">
                <a16:creationId xmlns:a16="http://schemas.microsoft.com/office/drawing/2014/main" id="{5EBEB6BD-D00F-1D16-0941-73A8082A3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7602" y="3864742"/>
            <a:ext cx="2232969" cy="2721260"/>
          </a:xfrm>
          <a:prstGeom prst="rect">
            <a:avLst/>
          </a:prstGeom>
        </p:spPr>
      </p:pic>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BE2BB547-332F-6573-28BD-78A19D7ED7A7}"/>
              </a:ext>
            </a:extLst>
          </p:cNvPr>
          <p:cNvGrpSpPr/>
          <p:nvPr/>
        </p:nvGrpSpPr>
        <p:grpSpPr>
          <a:xfrm>
            <a:off x="1798381" y="1200930"/>
            <a:ext cx="1493459" cy="381000"/>
            <a:chOff x="1798381" y="1200930"/>
            <a:chExt cx="1493459" cy="381000"/>
          </a:xfrm>
        </p:grpSpPr>
        <p:sp>
          <p:nvSpPr>
            <p:cNvPr id="26" name="四角形: 角を丸くする 25">
              <a:extLst>
                <a:ext uri="{FF2B5EF4-FFF2-40B4-BE49-F238E27FC236}">
                  <a16:creationId xmlns:a16="http://schemas.microsoft.com/office/drawing/2014/main" id="{B417AA88-8E6B-9DE3-37C0-F2D0DC5AEF88}"/>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27" name="テキスト ボックス 26">
              <a:extLst>
                <a:ext uri="{FF2B5EF4-FFF2-40B4-BE49-F238E27FC236}">
                  <a16:creationId xmlns:a16="http://schemas.microsoft.com/office/drawing/2014/main" id="{81C06038-5380-520E-9699-23EA36653AC2}"/>
                </a:ext>
              </a:extLst>
            </p:cNvPr>
            <p:cNvSpPr txBox="1"/>
            <p:nvPr/>
          </p:nvSpPr>
          <p:spPr>
            <a:xfrm>
              <a:off x="1962259" y="1272556"/>
              <a:ext cx="1165704" cy="253916"/>
            </a:xfrm>
            <a:prstGeom prst="rect">
              <a:avLst/>
            </a:prstGeom>
            <a:noFill/>
          </p:spPr>
          <p:txBody>
            <a:bodyPr wrap="none" rtlCol="0">
              <a:spAutoFit/>
            </a:bodyPr>
            <a:lstStyle/>
            <a:p>
              <a:pPr algn="ctr"/>
              <a:r>
                <a:rPr lang="ja-JP" altLang="en-US" sz="1050" b="1" dirty="0">
                  <a:solidFill>
                    <a:schemeClr val="bg1"/>
                  </a:solidFill>
                </a:rPr>
                <a:t>男性 カジュアル</a:t>
              </a:r>
              <a:endParaRPr kumimoji="1" lang="ja-JP" altLang="en-US" sz="1050" b="1" dirty="0">
                <a:solidFill>
                  <a:schemeClr val="bg1"/>
                </a:solidFill>
              </a:endParaRPr>
            </a:p>
          </p:txBody>
        </p:sp>
      </p:grpSp>
      <p:sp>
        <p:nvSpPr>
          <p:cNvPr id="28" name="テキスト ボックス 27">
            <a:extLst>
              <a:ext uri="{FF2B5EF4-FFF2-40B4-BE49-F238E27FC236}">
                <a16:creationId xmlns:a16="http://schemas.microsoft.com/office/drawing/2014/main" id="{563BA238-08A1-D4AC-E6AA-CB3DC3DB25A1}"/>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2 – </a:t>
            </a:r>
            <a:r>
              <a:rPr kumimoji="1" lang="ja-JP" altLang="en-US" sz="1400" b="1" dirty="0"/>
              <a:t>胴体</a:t>
            </a:r>
          </a:p>
        </p:txBody>
      </p:sp>
    </p:spTree>
    <p:extLst>
      <p:ext uri="{BB962C8B-B14F-4D97-AF65-F5344CB8AC3E}">
        <p14:creationId xmlns:p14="http://schemas.microsoft.com/office/powerpoint/2010/main" val="205417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92DA2EB-2EBA-3DA7-6105-5D8E98B65957}"/>
              </a:ext>
            </a:extLst>
          </p:cNvPr>
          <p:cNvSpPr/>
          <p:nvPr/>
        </p:nvSpPr>
        <p:spPr>
          <a:xfrm>
            <a:off x="1446289" y="923968"/>
            <a:ext cx="9299423" cy="5473984"/>
          </a:xfrm>
          <a:prstGeom prst="roundRect">
            <a:avLst>
              <a:gd name="adj" fmla="val 2001"/>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1" name="直線コネクタ 40">
            <a:extLst>
              <a:ext uri="{FF2B5EF4-FFF2-40B4-BE49-F238E27FC236}">
                <a16:creationId xmlns:a16="http://schemas.microsoft.com/office/drawing/2014/main" id="{C87E567D-9B61-C7F4-9B97-53B3906532C1}"/>
              </a:ext>
            </a:extLst>
          </p:cNvPr>
          <p:cNvCxnSpPr>
            <a:cxnSpLocks/>
          </p:cNvCxnSpPr>
          <p:nvPr/>
        </p:nvCxnSpPr>
        <p:spPr>
          <a:xfrm flipH="1">
            <a:off x="632922" y="359307"/>
            <a:ext cx="247044" cy="21285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D8109C1-70E3-5BB3-5955-1072CEC79657}"/>
              </a:ext>
            </a:extLst>
          </p:cNvPr>
          <p:cNvSpPr txBox="1"/>
          <p:nvPr/>
        </p:nvSpPr>
        <p:spPr>
          <a:xfrm>
            <a:off x="981075" y="348295"/>
            <a:ext cx="2914650" cy="307777"/>
          </a:xfrm>
          <a:prstGeom prst="rect">
            <a:avLst/>
          </a:prstGeom>
          <a:noFill/>
        </p:spPr>
        <p:txBody>
          <a:bodyPr wrap="square" rtlCol="0">
            <a:spAutoFit/>
          </a:bodyPr>
          <a:lstStyle/>
          <a:p>
            <a:r>
              <a:rPr kumimoji="1" lang="ja-JP" altLang="en-US" sz="1400" b="1" dirty="0"/>
              <a:t>イラスト素材</a:t>
            </a:r>
            <a:r>
              <a:rPr kumimoji="1" lang="en-US" altLang="ja-JP" sz="1400" b="1" dirty="0"/>
              <a:t>3 – </a:t>
            </a:r>
            <a:r>
              <a:rPr kumimoji="1" lang="ja-JP" altLang="en-US" sz="1400" b="1" dirty="0"/>
              <a:t>下半身</a:t>
            </a:r>
          </a:p>
        </p:txBody>
      </p:sp>
      <p:grpSp>
        <p:nvGrpSpPr>
          <p:cNvPr id="70" name="グループ化 69">
            <a:extLst>
              <a:ext uri="{FF2B5EF4-FFF2-40B4-BE49-F238E27FC236}">
                <a16:creationId xmlns:a16="http://schemas.microsoft.com/office/drawing/2014/main" id="{052CE70E-BEDD-F55E-519C-35C2C692A262}"/>
              </a:ext>
            </a:extLst>
          </p:cNvPr>
          <p:cNvGrpSpPr/>
          <p:nvPr/>
        </p:nvGrpSpPr>
        <p:grpSpPr>
          <a:xfrm>
            <a:off x="1798381" y="1200930"/>
            <a:ext cx="1493459" cy="381000"/>
            <a:chOff x="1798381" y="1200930"/>
            <a:chExt cx="1493459" cy="381000"/>
          </a:xfrm>
        </p:grpSpPr>
        <p:sp>
          <p:nvSpPr>
            <p:cNvPr id="47" name="四角形: 角を丸くする 46">
              <a:extLst>
                <a:ext uri="{FF2B5EF4-FFF2-40B4-BE49-F238E27FC236}">
                  <a16:creationId xmlns:a16="http://schemas.microsoft.com/office/drawing/2014/main" id="{87855C19-7D53-3C6A-E347-13364FE570F4}"/>
                </a:ext>
              </a:extLst>
            </p:cNvPr>
            <p:cNvSpPr/>
            <p:nvPr/>
          </p:nvSpPr>
          <p:spPr>
            <a:xfrm>
              <a:off x="1798381" y="1200930"/>
              <a:ext cx="1493459" cy="381000"/>
            </a:xfrm>
            <a:prstGeom prst="roundRect">
              <a:avLst>
                <a:gd name="adj" fmla="val 4826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8" name="テキスト ボックス 47">
              <a:extLst>
                <a:ext uri="{FF2B5EF4-FFF2-40B4-BE49-F238E27FC236}">
                  <a16:creationId xmlns:a16="http://schemas.microsoft.com/office/drawing/2014/main" id="{F21EB6E9-6913-0467-5EB5-C765518ECAC3}"/>
                </a:ext>
              </a:extLst>
            </p:cNvPr>
            <p:cNvSpPr txBox="1"/>
            <p:nvPr/>
          </p:nvSpPr>
          <p:spPr>
            <a:xfrm>
              <a:off x="1962258" y="1272556"/>
              <a:ext cx="1165705" cy="253916"/>
            </a:xfrm>
            <a:prstGeom prst="rect">
              <a:avLst/>
            </a:prstGeom>
            <a:noFill/>
          </p:spPr>
          <p:txBody>
            <a:bodyPr wrap="none" rtlCol="0">
              <a:spAutoFit/>
            </a:bodyPr>
            <a:lstStyle/>
            <a:p>
              <a:pPr algn="ctr"/>
              <a:r>
                <a:rPr lang="ja-JP" altLang="en-US" sz="1050" b="1" dirty="0">
                  <a:solidFill>
                    <a:schemeClr val="bg1"/>
                  </a:solidFill>
                </a:rPr>
                <a:t>女性 フォーマル</a:t>
              </a:r>
              <a:endParaRPr kumimoji="1" lang="ja-JP" altLang="en-US" sz="1050" b="1" dirty="0">
                <a:solidFill>
                  <a:schemeClr val="bg1"/>
                </a:solidFill>
              </a:endParaRPr>
            </a:p>
          </p:txBody>
        </p:sp>
      </p:grpSp>
      <p:pic>
        <p:nvPicPr>
          <p:cNvPr id="3" name="図 2" descr="アイコン&#10;&#10;自動的に生成された説明">
            <a:extLst>
              <a:ext uri="{FF2B5EF4-FFF2-40B4-BE49-F238E27FC236}">
                <a16:creationId xmlns:a16="http://schemas.microsoft.com/office/drawing/2014/main" id="{FA924389-CCBF-CF36-FC87-880B5DE12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555" y="3358294"/>
            <a:ext cx="1230785" cy="3251613"/>
          </a:xfrm>
          <a:prstGeom prst="rect">
            <a:avLst/>
          </a:prstGeom>
        </p:spPr>
      </p:pic>
      <p:pic>
        <p:nvPicPr>
          <p:cNvPr id="8" name="図 7" descr="アイコン&#10;&#10;自動的に生成された説明">
            <a:extLst>
              <a:ext uri="{FF2B5EF4-FFF2-40B4-BE49-F238E27FC236}">
                <a16:creationId xmlns:a16="http://schemas.microsoft.com/office/drawing/2014/main" id="{45AC44DA-6602-571F-6111-7DC1D7E42A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448" y="1862483"/>
            <a:ext cx="2164389" cy="2782525"/>
          </a:xfrm>
          <a:prstGeom prst="rect">
            <a:avLst/>
          </a:prstGeom>
        </p:spPr>
      </p:pic>
      <p:pic>
        <p:nvPicPr>
          <p:cNvPr id="16" name="図 15" descr="アイコン&#10;&#10;自動的に生成された説明">
            <a:extLst>
              <a:ext uri="{FF2B5EF4-FFF2-40B4-BE49-F238E27FC236}">
                <a16:creationId xmlns:a16="http://schemas.microsoft.com/office/drawing/2014/main" id="{14A5B483-696D-5CE2-B6A0-AC100BD74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972" y="3716740"/>
            <a:ext cx="1778512" cy="2893167"/>
          </a:xfrm>
          <a:prstGeom prst="rect">
            <a:avLst/>
          </a:prstGeom>
        </p:spPr>
      </p:pic>
      <p:pic>
        <p:nvPicPr>
          <p:cNvPr id="19" name="図 18" descr="アイコン&#10;&#10;自動的に生成された説明">
            <a:extLst>
              <a:ext uri="{FF2B5EF4-FFF2-40B4-BE49-F238E27FC236}">
                <a16:creationId xmlns:a16="http://schemas.microsoft.com/office/drawing/2014/main" id="{868C6AFA-3E8E-5D1F-13D7-59B16A54B2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3395" y="1765098"/>
            <a:ext cx="1854407" cy="2977292"/>
          </a:xfrm>
          <a:prstGeom prst="rect">
            <a:avLst/>
          </a:prstGeom>
        </p:spPr>
      </p:pic>
      <p:pic>
        <p:nvPicPr>
          <p:cNvPr id="25" name="図 24" descr="アイコン&#10;&#10;中程度の精度で自動的に生成された説明">
            <a:extLst>
              <a:ext uri="{FF2B5EF4-FFF2-40B4-BE49-F238E27FC236}">
                <a16:creationId xmlns:a16="http://schemas.microsoft.com/office/drawing/2014/main" id="{66E7CF13-0077-A614-8D15-77B3C2ABD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8322" y="1818746"/>
            <a:ext cx="1329540" cy="3329337"/>
          </a:xfrm>
          <a:prstGeom prst="rect">
            <a:avLst/>
          </a:prstGeom>
        </p:spPr>
      </p:pic>
      <p:pic>
        <p:nvPicPr>
          <p:cNvPr id="27" name="図 26" descr="アイコン&#10;&#10;自動的に生成された説明">
            <a:extLst>
              <a:ext uri="{FF2B5EF4-FFF2-40B4-BE49-F238E27FC236}">
                <a16:creationId xmlns:a16="http://schemas.microsoft.com/office/drawing/2014/main" id="{E1D78F93-D84C-E1F3-C6BF-C48C4DE744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9335" y="1830021"/>
            <a:ext cx="2195479" cy="2847447"/>
          </a:xfrm>
          <a:prstGeom prst="rect">
            <a:avLst/>
          </a:prstGeom>
        </p:spPr>
      </p:pic>
      <p:pic>
        <p:nvPicPr>
          <p:cNvPr id="29" name="図 28" descr="白いバックグラウンドのシルエット&#10;&#10;中程度の精度で自動的に生成された説明">
            <a:extLst>
              <a:ext uri="{FF2B5EF4-FFF2-40B4-BE49-F238E27FC236}">
                <a16:creationId xmlns:a16="http://schemas.microsoft.com/office/drawing/2014/main" id="{9A9787FF-A7E3-4FE1-AD4E-FD7402624E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00022" y="3130608"/>
            <a:ext cx="1099111" cy="3479299"/>
          </a:xfrm>
          <a:prstGeom prst="rect">
            <a:avLst/>
          </a:prstGeom>
        </p:spPr>
      </p:pic>
      <p:pic>
        <p:nvPicPr>
          <p:cNvPr id="31" name="図 30" descr="抽象, 挿絵 が含まれている画像&#10;&#10;自動的に生成された説明">
            <a:extLst>
              <a:ext uri="{FF2B5EF4-FFF2-40B4-BE49-F238E27FC236}">
                <a16:creationId xmlns:a16="http://schemas.microsoft.com/office/drawing/2014/main" id="{07A6534A-F251-E20F-BE45-A7CE009357E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884" y="1804115"/>
            <a:ext cx="1034188" cy="3343968"/>
          </a:xfrm>
          <a:prstGeom prst="rect">
            <a:avLst/>
          </a:prstGeom>
        </p:spPr>
      </p:pic>
    </p:spTree>
    <p:extLst>
      <p:ext uri="{BB962C8B-B14F-4D97-AF65-F5344CB8AC3E}">
        <p14:creationId xmlns:p14="http://schemas.microsoft.com/office/powerpoint/2010/main" val="2968150210"/>
      </p:ext>
    </p:extLst>
  </p:cSld>
  <p:clrMapOvr>
    <a:masterClrMapping/>
  </p:clrMapOvr>
</p:sld>
</file>

<file path=ppt/theme/theme1.xml><?xml version="1.0" encoding="utf-8"?>
<a:theme xmlns:a="http://schemas.openxmlformats.org/drawingml/2006/main" name="ホワイトペーパー用">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656</Words>
  <Application>Microsoft Office PowerPoint</Application>
  <PresentationFormat>ワイド画面</PresentationFormat>
  <Paragraphs>84</Paragraphs>
  <Slides>16</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16</vt:i4>
      </vt:variant>
    </vt:vector>
  </HeadingPairs>
  <TitlesOfParts>
    <vt:vector size="19" baseType="lpstr">
      <vt:lpstr>游ゴシック</vt:lpstr>
      <vt:lpstr>Arial</vt:lpstr>
      <vt:lpstr>ホワイトペーパー用</vt:lpstr>
      <vt:lpstr>パーツを自由に組み合わせられる 人物のフリーイラスト素材</vt:lpstr>
      <vt:lpstr>フリー素材は 探すのに時間がかかる！</vt:lpstr>
      <vt:lpstr>使用する時の注意事項</vt:lpstr>
      <vt:lpstr>パーツをそれぞれ選び 重ねてご使用ください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紗伎 濱野</cp:lastModifiedBy>
  <cp:revision>1</cp:revision>
  <dcterms:created xsi:type="dcterms:W3CDTF">2022-04-28T10:11:39Z</dcterms:created>
  <dcterms:modified xsi:type="dcterms:W3CDTF">2024-10-30T01:30:08Z</dcterms:modified>
</cp:coreProperties>
</file>